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activeX/activeX3.xml" ContentType="application/vnd.ms-office.activeX+xml"/>
  <Override PartName="/ppt/activeX/activeX4.xml" ContentType="application/vnd.ms-office.activeX+xml"/>
  <Override PartName="/ppt/notesSlides/notesSlide2.xml" ContentType="application/vnd.openxmlformats-officedocument.presentationml.notesSlide+xml"/>
  <Override PartName="/ppt/activeX/activeX5.xml" ContentType="application/vnd.ms-office.activeX+xml"/>
  <Override PartName="/ppt/notesSlides/notesSlide3.xml" ContentType="application/vnd.openxmlformats-officedocument.presentationml.notesSlide+xml"/>
  <Override PartName="/ppt/activeX/activeX6.xml" ContentType="application/vnd.ms-office.activeX+xml"/>
  <Override PartName="/ppt/notesSlides/notesSlide4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theme/themeOverride2.xml" ContentType="application/vnd.openxmlformats-officedocument.themeOverride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theme/themeOverride3.xml" ContentType="application/vnd.openxmlformats-officedocument.themeOverride+xml"/>
  <Override PartName="/ppt/activeX/activeX27.xml" ContentType="application/vnd.ms-office.activeX+xml"/>
  <Override PartName="/ppt/theme/themeOverride4.xml" ContentType="application/vnd.openxmlformats-officedocument.themeOverride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activeX/activeX35.xml" ContentType="application/vnd.ms-office.activeX+xml"/>
  <Override PartName="/ppt/notesSlides/notesSlide6.xml" ContentType="application/vnd.openxmlformats-officedocument.presentationml.notesSlide+xml"/>
  <Override PartName="/ppt/activeX/activeX36.xml" ContentType="application/vnd.ms-office.activeX+xml"/>
  <Override PartName="/ppt/activeX/activeX37.xml" ContentType="application/vnd.ms-office.activeX+xml"/>
  <Override PartName="/ppt/notesSlides/notesSlide7.xml" ContentType="application/vnd.openxmlformats-officedocument.presentationml.notesSlide+xml"/>
  <Override PartName="/ppt/activeX/activeX38.xml" ContentType="application/vnd.ms-office.activeX+xml"/>
  <Override PartName="/ppt/activeX/activeX39.xml" ContentType="application/vnd.ms-office.activeX+xml"/>
  <Override PartName="/ppt/notesSlides/notesSlide8.xml" ContentType="application/vnd.openxmlformats-officedocument.presentationml.notesSlide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activeX/activeX44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455F51"/>
    <a:srgbClr val="FF6600"/>
    <a:srgbClr val="FFFF00"/>
    <a:srgbClr val="0000FF"/>
    <a:srgbClr val="5B9BD5"/>
    <a:srgbClr val="C6D9F1"/>
    <a:srgbClr val="4472C4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47" d="100"/>
          <a:sy n="147" d="100"/>
        </p:scale>
        <p:origin x="12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44.xml.rels><?xml version="1.0" encoding="UTF-8" standalone="yes"?>
<Relationships xmlns="http://schemas.openxmlformats.org/package/2006/relationships"><Relationship Id="rId1" Type="http://schemas.microsoft.com/office/2006/relationships/activeXControlBinary" Target="activeX4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9030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696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12.12.2024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12.12.2024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13.PNG"/><Relationship Id="rId10" Type="http://schemas.openxmlformats.org/officeDocument/2006/relationships/image" Target="../media/image6.jp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0.xml"/><Relationship Id="rId1" Type="http://schemas.openxmlformats.org/officeDocument/2006/relationships/control" Target="../activeX/activeX9.x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control" Target="../activeX/activeX1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wmf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control" Target="../activeX/activeX14.xml"/><Relationship Id="rId7" Type="http://schemas.openxmlformats.org/officeDocument/2006/relationships/image" Target="../media/image4.PNG"/><Relationship Id="rId2" Type="http://schemas.openxmlformats.org/officeDocument/2006/relationships/control" Target="../activeX/activeX13.xml"/><Relationship Id="rId1" Type="http://schemas.openxmlformats.org/officeDocument/2006/relationships/control" Target="../activeX/activeX12.xml"/><Relationship Id="rId6" Type="http://schemas.openxmlformats.org/officeDocument/2006/relationships/slide" Target="slide5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5.wmf"/><Relationship Id="rId4" Type="http://schemas.openxmlformats.org/officeDocument/2006/relationships/control" Target="../activeX/activeX15.xml"/><Relationship Id="rId9" Type="http://schemas.openxmlformats.org/officeDocument/2006/relationships/image" Target="../media/image4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6.xml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0.xml"/><Relationship Id="rId2" Type="http://schemas.openxmlformats.org/officeDocument/2006/relationships/control" Target="../activeX/activeX19.xml"/><Relationship Id="rId1" Type="http://schemas.openxmlformats.org/officeDocument/2006/relationships/control" Target="../activeX/activeX18.xml"/><Relationship Id="rId6" Type="http://schemas.openxmlformats.org/officeDocument/2006/relationships/image" Target="../media/image45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3.xml"/><Relationship Id="rId2" Type="http://schemas.openxmlformats.org/officeDocument/2006/relationships/control" Target="../activeX/activeX22.xml"/><Relationship Id="rId1" Type="http://schemas.openxmlformats.org/officeDocument/2006/relationships/control" Target="../activeX/activeX21.xml"/><Relationship Id="rId6" Type="http://schemas.openxmlformats.org/officeDocument/2006/relationships/image" Target="../media/image46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control" Target="../activeX/activeX25.xml"/><Relationship Id="rId7" Type="http://schemas.openxmlformats.org/officeDocument/2006/relationships/image" Target="../media/image47.wmf"/><Relationship Id="rId2" Type="http://schemas.openxmlformats.org/officeDocument/2006/relationships/control" Target="../activeX/activeX2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wmf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control" Target="../activeX/activeX29.xml"/><Relationship Id="rId7" Type="http://schemas.openxmlformats.org/officeDocument/2006/relationships/slide" Target="slide18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Relationship Id="rId6" Type="http://schemas.openxmlformats.org/officeDocument/2006/relationships/image" Target="../media/image52.wmf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5.xml"/><Relationship Id="rId1" Type="http://schemas.openxmlformats.org/officeDocument/2006/relationships/control" Target="../activeX/activeX34.xml"/><Relationship Id="rId5" Type="http://schemas.openxmlformats.org/officeDocument/2006/relationships/image" Target="../media/image5.wmf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4" Type="http://schemas.openxmlformats.org/officeDocument/2006/relationships/image" Target="../media/image5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2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8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53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4.wmf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2.xml"/><Relationship Id="rId7" Type="http://schemas.openxmlformats.org/officeDocument/2006/relationships/notesSlide" Target="../notesSlides/notesSlide9.xml"/><Relationship Id="rId2" Type="http://schemas.openxmlformats.org/officeDocument/2006/relationships/control" Target="../activeX/activeX41.xml"/><Relationship Id="rId1" Type="http://schemas.openxmlformats.org/officeDocument/2006/relationships/control" Target="../activeX/activeX40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57.wmf"/><Relationship Id="rId5" Type="http://schemas.openxmlformats.org/officeDocument/2006/relationships/control" Target="../activeX/activeX44.xml"/><Relationship Id="rId10" Type="http://schemas.openxmlformats.org/officeDocument/2006/relationships/image" Target="../media/image56.wmf"/><Relationship Id="rId4" Type="http://schemas.openxmlformats.org/officeDocument/2006/relationships/control" Target="../activeX/activeX43.xml"/><Relationship Id="rId9" Type="http://schemas.openxmlformats.org/officeDocument/2006/relationships/image" Target="../media/image5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emf"/><Relationship Id="rId12" Type="http://schemas.openxmlformats.org/officeDocument/2006/relationships/image" Target="../media/image11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6.jpg"/><Relationship Id="rId11" Type="http://schemas.openxmlformats.org/officeDocument/2006/relationships/image" Target="../media/image10.wmf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7.xml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.jpeg"/><Relationship Id="rId18" Type="http://schemas.openxmlformats.org/officeDocument/2006/relationships/image" Target="../media/image19.emf"/><Relationship Id="rId26" Type="http://schemas.openxmlformats.org/officeDocument/2006/relationships/image" Target="../media/image5.wmf"/><Relationship Id="rId3" Type="http://schemas.microsoft.com/office/2007/relationships/media" Target="../media/media2.m4a"/><Relationship Id="rId21" Type="http://schemas.openxmlformats.org/officeDocument/2006/relationships/image" Target="../media/image22.emf"/><Relationship Id="rId7" Type="http://schemas.openxmlformats.org/officeDocument/2006/relationships/control" Target="../activeX/activeX6.xml"/><Relationship Id="rId12" Type="http://schemas.openxmlformats.org/officeDocument/2006/relationships/image" Target="../media/image1.png"/><Relationship Id="rId17" Type="http://schemas.openxmlformats.org/officeDocument/2006/relationships/image" Target="../media/image8.emf"/><Relationship Id="rId25" Type="http://schemas.openxmlformats.org/officeDocument/2006/relationships/image" Target="../media/image24.jpeg"/><Relationship Id="rId2" Type="http://schemas.openxmlformats.org/officeDocument/2006/relationships/audio" Target="../media/media3.m4a"/><Relationship Id="rId16" Type="http://schemas.openxmlformats.org/officeDocument/2006/relationships/image" Target="../media/image18.emf"/><Relationship Id="rId20" Type="http://schemas.openxmlformats.org/officeDocument/2006/relationships/image" Target="../media/image21.emf"/><Relationship Id="rId1" Type="http://schemas.microsoft.com/office/2007/relationships/media" Target="../media/media3.m4a"/><Relationship Id="rId6" Type="http://schemas.openxmlformats.org/officeDocument/2006/relationships/audio" Target="../media/media1.m4a"/><Relationship Id="rId11" Type="http://schemas.openxmlformats.org/officeDocument/2006/relationships/image" Target="../media/image14.png"/><Relationship Id="rId24" Type="http://schemas.openxmlformats.org/officeDocument/2006/relationships/image" Target="../media/image23.emf"/><Relationship Id="rId5" Type="http://schemas.microsoft.com/office/2007/relationships/media" Target="../media/media1.m4a"/><Relationship Id="rId15" Type="http://schemas.openxmlformats.org/officeDocument/2006/relationships/image" Target="../media/image17.png"/><Relationship Id="rId23" Type="http://schemas.openxmlformats.org/officeDocument/2006/relationships/image" Target="../media/image7.emf"/><Relationship Id="rId10" Type="http://schemas.openxmlformats.org/officeDocument/2006/relationships/image" Target="../media/image13.PNG"/><Relationship Id="rId19" Type="http://schemas.openxmlformats.org/officeDocument/2006/relationships/image" Target="../media/image20.emf"/><Relationship Id="rId4" Type="http://schemas.openxmlformats.org/officeDocument/2006/relationships/audio" Target="../media/media2.m4a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16.png"/><Relationship Id="rId2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7.xml"/><Relationship Id="rId5" Type="http://schemas.openxmlformats.org/officeDocument/2006/relationships/image" Target="../media/image25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5.w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hlinkClick r:id="" action="ppaction://macro?name=EnterRecovery"/>
            <a:extLst>
              <a:ext uri="{FF2B5EF4-FFF2-40B4-BE49-F238E27FC236}">
                <a16:creationId xmlns:a16="http://schemas.microsoft.com/office/drawing/2014/main" id="{FE2AA0A4-2455-4EE8-BD2B-CEB16D85FDAB}"/>
              </a:ext>
            </a:extLst>
          </p:cNvPr>
          <p:cNvSpPr txBox="1"/>
          <p:nvPr/>
        </p:nvSpPr>
        <p:spPr>
          <a:xfrm>
            <a:off x="3168283" y="4287895"/>
            <a:ext cx="5852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800" dirty="0">
                <a:latin typeface="Consolas" panose="020B0609020204030204" pitchFamily="49" charset="0"/>
              </a:rPr>
              <a:t>Press TAB and ENTER to boot into recovery mode, where you can perform a factory reset or system update</a:t>
            </a:r>
          </a:p>
        </p:txBody>
      </p:sp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Startup error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BuildInfo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997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34" name="Vabakuju kujund 12">
            <a:extLst>
              <a:ext uri="{FF2B5EF4-FFF2-40B4-BE49-F238E27FC236}">
                <a16:creationId xmlns:a16="http://schemas.microsoft.com/office/drawing/2014/main" id="{103CB687-AD79-EC4C-6547-BB862D4989CC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5" name="Vabakuju kujund 13">
            <a:extLst>
              <a:ext uri="{FF2B5EF4-FFF2-40B4-BE49-F238E27FC236}">
                <a16:creationId xmlns:a16="http://schemas.microsoft.com/office/drawing/2014/main" id="{BEA9AE90-9334-E531-C2D4-0E7DC16E97CA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14">
            <a:extLst>
              <a:ext uri="{FF2B5EF4-FFF2-40B4-BE49-F238E27FC236}">
                <a16:creationId xmlns:a16="http://schemas.microsoft.com/office/drawing/2014/main" id="{D4FA14B0-F5CE-3C62-8260-39E81AE6BE68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5">
            <a:extLst>
              <a:ext uri="{FF2B5EF4-FFF2-40B4-BE49-F238E27FC236}">
                <a16:creationId xmlns:a16="http://schemas.microsoft.com/office/drawing/2014/main" id="{1EE8653F-77BB-EFE8-335E-BCC5E4AE4278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Täht 5-tipuline 17">
            <a:extLst>
              <a:ext uri="{FF2B5EF4-FFF2-40B4-BE49-F238E27FC236}">
                <a16:creationId xmlns:a16="http://schemas.microsoft.com/office/drawing/2014/main" id="{03A6D7D3-1A71-3EA3-DD48-1085EE77F9BF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 5-tipuline 18">
            <a:extLst>
              <a:ext uri="{FF2B5EF4-FFF2-40B4-BE49-F238E27FC236}">
                <a16:creationId xmlns:a16="http://schemas.microsoft.com/office/drawing/2014/main" id="{6C17C2E9-D253-BEDC-CAF2-1403094DDC8D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433392D4-AAC8-D125-3E24-D99278B4E577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BB333E21-D0BC-B58E-939A-9CC736F02E09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4ACDC546-F3CE-39D7-5DF6-169EB8396EF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EC3AD2DF-639D-1B16-3120-DEA2EDDB8779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4216BAD7-2712-40E0-50BD-DBAF5956E551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B6E00900-3BCB-A5ED-1370-46BC50D45E4C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37E5ACAC-D112-70AE-7349-E2A550D38AE5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E75A1B53-808B-D018-9648-0462B09BCB8A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E5584BBD-C26E-4C73-F8F6-6F2447F16EC8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DF8A16BE-58F9-80C1-BA2F-99595D5B8FC9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44517C2E-A7A7-C493-4C30-7F639B36E675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4C3E7DDE-BED8-3FB4-A64F-9FD2BBEB703F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83FF46F5-7934-9066-C72B-4253439AE885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4CC950F9-3EC5-436B-6315-1C1A1127CB1C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50A21925-3DFD-D502-1CC5-53619B3CB4F2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A622AFCE-9D74-0BC1-AADB-10D4947B5DF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F906AA1C-BE15-EA74-9AC7-2BFBF7037B27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25090C0C-67A7-040D-DC81-CA8B71047C5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E94654E6-0696-B405-9365-AE4E2C5AE4C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3" name="Ristkülik 12">
            <a:extLst>
              <a:ext uri="{FF2B5EF4-FFF2-40B4-BE49-F238E27FC236}">
                <a16:creationId xmlns:a16="http://schemas.microsoft.com/office/drawing/2014/main" id="{B61A66E4-939C-FA1B-4F53-5021D4DE3AAE}"/>
              </a:ext>
            </a:extLst>
          </p:cNvPr>
          <p:cNvSpPr/>
          <p:nvPr/>
        </p:nvSpPr>
        <p:spPr>
          <a:xfrm rot="16200000">
            <a:off x="5620097" y="2270843"/>
            <a:ext cx="414628" cy="4146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051FA18-0418-31D2-3654-3CFAE388D400}"/>
              </a:ext>
            </a:extLst>
          </p:cNvPr>
          <p:cNvSpPr/>
          <p:nvPr/>
        </p:nvSpPr>
        <p:spPr>
          <a:xfrm flipH="1">
            <a:off x="5620097" y="2797964"/>
            <a:ext cx="949039" cy="965783"/>
          </a:xfrm>
          <a:custGeom>
            <a:avLst/>
            <a:gdLst>
              <a:gd name="connsiteX0" fmla="*/ 414628 w 949039"/>
              <a:gd name="connsiteY0" fmla="*/ 551156 h 965783"/>
              <a:gd name="connsiteX1" fmla="*/ 0 w 949039"/>
              <a:gd name="connsiteY1" fmla="*/ 551156 h 965783"/>
              <a:gd name="connsiteX2" fmla="*/ 0 w 949039"/>
              <a:gd name="connsiteY2" fmla="*/ 965783 h 965783"/>
              <a:gd name="connsiteX3" fmla="*/ 414628 w 949039"/>
              <a:gd name="connsiteY3" fmla="*/ 965783 h 965783"/>
              <a:gd name="connsiteX4" fmla="*/ 949039 w 949039"/>
              <a:gd name="connsiteY4" fmla="*/ 551156 h 965783"/>
              <a:gd name="connsiteX5" fmla="*/ 534411 w 949039"/>
              <a:gd name="connsiteY5" fmla="*/ 551156 h 965783"/>
              <a:gd name="connsiteX6" fmla="*/ 534411 w 949039"/>
              <a:gd name="connsiteY6" fmla="*/ 965783 h 965783"/>
              <a:gd name="connsiteX7" fmla="*/ 949039 w 949039"/>
              <a:gd name="connsiteY7" fmla="*/ 965783 h 965783"/>
              <a:gd name="connsiteX8" fmla="*/ 949039 w 949039"/>
              <a:gd name="connsiteY8" fmla="*/ 0 h 965783"/>
              <a:gd name="connsiteX9" fmla="*/ 534411 w 949039"/>
              <a:gd name="connsiteY9" fmla="*/ 0 h 965783"/>
              <a:gd name="connsiteX10" fmla="*/ 534411 w 949039"/>
              <a:gd name="connsiteY10" fmla="*/ 414627 h 965783"/>
              <a:gd name="connsiteX11" fmla="*/ 949039 w 949039"/>
              <a:gd name="connsiteY11" fmla="*/ 414627 h 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039" h="965783">
                <a:moveTo>
                  <a:pt x="414628" y="551156"/>
                </a:moveTo>
                <a:lnTo>
                  <a:pt x="0" y="551156"/>
                </a:lnTo>
                <a:lnTo>
                  <a:pt x="0" y="965783"/>
                </a:lnTo>
                <a:lnTo>
                  <a:pt x="414628" y="965783"/>
                </a:lnTo>
                <a:close/>
                <a:moveTo>
                  <a:pt x="949039" y="551156"/>
                </a:moveTo>
                <a:lnTo>
                  <a:pt x="534411" y="551156"/>
                </a:lnTo>
                <a:lnTo>
                  <a:pt x="534411" y="965783"/>
                </a:lnTo>
                <a:lnTo>
                  <a:pt x="949039" y="965783"/>
                </a:lnTo>
                <a:close/>
                <a:moveTo>
                  <a:pt x="949039" y="0"/>
                </a:moveTo>
                <a:lnTo>
                  <a:pt x="534411" y="0"/>
                </a:lnTo>
                <a:lnTo>
                  <a:pt x="534411" y="414627"/>
                </a:lnTo>
                <a:lnTo>
                  <a:pt x="949039" y="4146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15C2CB-CF78-CC38-B00D-4F297C04AEB0}"/>
              </a:ext>
            </a:extLst>
          </p:cNvPr>
          <p:cNvSpPr txBox="1"/>
          <p:nvPr/>
        </p:nvSpPr>
        <p:spPr>
          <a:xfrm>
            <a:off x="4051072" y="3876240"/>
            <a:ext cx="408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latin typeface="Consolas" panose="020B0609020204030204" pitchFamily="49" charset="0"/>
              </a:rPr>
              <a:t>Light OS 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BEA47-1CEF-2FA4-AF21-52426FE9780E}"/>
              </a:ext>
            </a:extLst>
          </p:cNvPr>
          <p:cNvSpPr/>
          <p:nvPr/>
        </p:nvSpPr>
        <p:spPr>
          <a:xfrm>
            <a:off x="1218" y="0"/>
            <a:ext cx="12190782" cy="691705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ootloaderInfo">
            <a:extLst>
              <a:ext uri="{FF2B5EF4-FFF2-40B4-BE49-F238E27FC236}">
                <a16:creationId xmlns:a16="http://schemas.microsoft.com/office/drawing/2014/main" id="{566FD901-841F-2F26-FBD0-8A8B4B77A287}"/>
              </a:ext>
            </a:extLst>
          </p:cNvPr>
          <p:cNvSpPr txBox="1"/>
          <p:nvPr/>
        </p:nvSpPr>
        <p:spPr>
          <a:xfrm>
            <a:off x="7620" y="6327583"/>
            <a:ext cx="268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Consolas" panose="020B0609020204030204" pitchFamily="49" charset="0"/>
              </a:rPr>
              <a:t>Loader: LightBoot 3.0</a:t>
            </a:r>
          </a:p>
          <a:p>
            <a:r>
              <a:rPr lang="en-US" sz="700">
                <a:latin typeface="Consolas" panose="020B0609020204030204" pitchFamily="49" charset="0"/>
              </a:rPr>
              <a:t>Date: 2024-12-08</a:t>
            </a:r>
          </a:p>
          <a:p>
            <a:r>
              <a:rPr lang="en-US" sz="700">
                <a:latin typeface="Consolas" panose="020B0609020204030204" pitchFamily="49" charset="0"/>
              </a:rPr>
              <a:t>Boot delay: 1 second(s)</a:t>
            </a:r>
          </a:p>
          <a:p>
            <a:r>
              <a:rPr lang="en-US" sz="700">
                <a:latin typeface="Consolas" panose="020B0609020204030204" pitchFamily="49" charset="0"/>
              </a:rPr>
              <a:t>Macros disabled</a:t>
            </a:r>
            <a:endParaRPr lang="et-EE" sz="700" dirty="0">
              <a:latin typeface="Consolas" panose="020B0609020204030204" pitchFamily="49" charset="0"/>
            </a:endParaRPr>
          </a:p>
        </p:txBody>
      </p:sp>
      <p:sp>
        <p:nvSpPr>
          <p:cNvPr id="5" name="Bootdelay" hidden="1">
            <a:extLst>
              <a:ext uri="{FF2B5EF4-FFF2-40B4-BE49-F238E27FC236}">
                <a16:creationId xmlns:a16="http://schemas.microsoft.com/office/drawing/2014/main" id="{C6A24544-8C55-8626-478D-F355BD1A1D37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1</a:t>
            </a:r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63" grpId="0" animBg="1"/>
      <p:bldP spid="68" grpId="0" animBg="1"/>
      <p:bldP spid="6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/Users/Admin/Desktop/." hidden="1">
            <a:extLst>
              <a:ext uri="{FF2B5EF4-FFF2-40B4-BE49-F238E27FC236}">
                <a16:creationId xmlns:a16="http://schemas.microsoft.com/office/drawing/2014/main" id="{C4A72C61-F20C-41D7-D203-150C05D3CBB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59" name="/Users/Admin/Desktop/Theme.thm" hidden="1">
            <a:extLst>
              <a:ext uri="{FF2B5EF4-FFF2-40B4-BE49-F238E27FC236}">
                <a16:creationId xmlns:a16="http://schemas.microsoft.com/office/drawing/2014/main" id="{3B0B7FBC-E533-A13B-F89B-DBF0FAFA3EBE}"/>
              </a:ext>
            </a:extLst>
          </p:cNvPr>
          <p:cNvGrpSpPr/>
          <p:nvPr/>
        </p:nvGrpSpPr>
        <p:grpSpPr>
          <a:xfrm>
            <a:off x="0" y="0"/>
            <a:ext cx="0" cy="0"/>
            <a:chOff x="3813267" y="1964055"/>
            <a:chExt cx="4565466" cy="3199616"/>
          </a:xfrm>
        </p:grpSpPr>
        <p:sp>
          <p:nvSpPr>
            <p:cNvPr id="60" name="WindowFrame" hidden="1">
              <a:extLst>
                <a:ext uri="{FF2B5EF4-FFF2-40B4-BE49-F238E27FC236}">
                  <a16:creationId xmlns:a16="http://schemas.microsoft.com/office/drawing/2014/main" id="{064E1131-F2BA-1A98-0E90-0070368A589E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" name="Window" hidden="1">
              <a:extLst>
                <a:ext uri="{FF2B5EF4-FFF2-40B4-BE49-F238E27FC236}">
                  <a16:creationId xmlns:a16="http://schemas.microsoft.com/office/drawing/2014/main" id="{EC5C94E5-BBB4-C3D1-2A9A-7ACEC8AB7AD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62" name="WindowTitle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1FB32C-9659-C363-4994-40ED9076F001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63" name="Close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45E5EF1-3E49-30D5-8DA1-613DB1F8D486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Handle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FB9164-B30A-9693-111D-E7C33B0EE74A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5" name="Minimize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27068E-FF56-D83E-7DFB-F1F0CD20697D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6" name="/Users/Admin/25826b7ca6b70570fcaeea993787e3c6.png" hidden="1">
            <a:extLst>
              <a:ext uri="{FF2B5EF4-FFF2-40B4-BE49-F238E27FC236}">
                <a16:creationId xmlns:a16="http://schemas.microsoft.com/office/drawing/2014/main" id="{F58037E2-B2C3-EBB3-284B-F5C1C8418BB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" name="/Users/Admin/u2.png" hidden="1">
            <a:extLst>
              <a:ext uri="{FF2B5EF4-FFF2-40B4-BE49-F238E27FC236}">
                <a16:creationId xmlns:a16="http://schemas.microsoft.com/office/drawing/2014/main" id="{624C9745-A7AE-73A2-0B2B-715DD6DFD9F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" name="/Users/Admin/bssp_Windows Vista (640x480, Standard).png" hidden="1">
            <a:extLst>
              <a:ext uri="{FF2B5EF4-FFF2-40B4-BE49-F238E27FC236}">
                <a16:creationId xmlns:a16="http://schemas.microsoft.com/office/drawing/2014/main" id="{F7BB55B3-58FA-C99C-0045-F93AE83A66D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" name="/Users/Admin/tegelane.png" hidden="1">
            <a:extLst>
              <a:ext uri="{FF2B5EF4-FFF2-40B4-BE49-F238E27FC236}">
                <a16:creationId xmlns:a16="http://schemas.microsoft.com/office/drawing/2014/main" id="{2343414E-A48F-01DB-8EC4-E654B78DAE8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/Users/Admin/chip.png" hidden="1">
            <a:extLst>
              <a:ext uri="{FF2B5EF4-FFF2-40B4-BE49-F238E27FC236}">
                <a16:creationId xmlns:a16="http://schemas.microsoft.com/office/drawing/2014/main" id="{B1D32CEB-4E7E-1BDB-BD33-86B3EF77CB2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" name="/Users/Admin/brain2.png" hidden="1">
            <a:extLst>
              <a:ext uri="{FF2B5EF4-FFF2-40B4-BE49-F238E27FC236}">
                <a16:creationId xmlns:a16="http://schemas.microsoft.com/office/drawing/2014/main" id="{C6189F0A-239A-3045-FF77-77410F9A442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5" name="/Users/Admin/bg_singlemon.png" hidden="1">
            <a:extLst>
              <a:ext uri="{FF2B5EF4-FFF2-40B4-BE49-F238E27FC236}">
                <a16:creationId xmlns:a16="http://schemas.microsoft.com/office/drawing/2014/main" id="{F45E3867-C133-EA25-9D15-197E64F7B1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9" name="/Users/Admin/Desktop/sup.png" hidden="1">
            <a:extLst>
              <a:ext uri="{FF2B5EF4-FFF2-40B4-BE49-F238E27FC236}">
                <a16:creationId xmlns:a16="http://schemas.microsoft.com/office/drawing/2014/main" id="{E4BCE193-29B9-97D3-676E-657898D4C46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" name="/Users/Admin/Password.txt" hidden="1">
            <a:extLst>
              <a:ext uri="{FF2B5EF4-FFF2-40B4-BE49-F238E27FC236}">
                <a16:creationId xmlns:a16="http://schemas.microsoft.com/office/drawing/2014/main" id="{D1FAB55B-14EE-6FC1-10DC-700D069359E6}"/>
              </a:ext>
            </a:extLst>
          </p:cNvPr>
          <p:cNvSpPr txBox="1"/>
          <p:nvPr/>
        </p:nvSpPr>
        <p:spPr>
          <a:xfrm>
            <a:off x="0" y="0"/>
            <a:ext cx="0" cy="729430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administratorhasmanyrights</a:t>
            </a:r>
          </a:p>
        </p:txBody>
      </p:sp>
      <p:sp>
        <p:nvSpPr>
          <p:cNvPr id="15" name="/Users/Admin/Desktop/background.jpg" hidden="1">
            <a:extLst>
              <a:ext uri="{FF2B5EF4-FFF2-40B4-BE49-F238E27FC236}">
                <a16:creationId xmlns:a16="http://schemas.microsoft.com/office/drawing/2014/main" id="{97B18519-78BC-BCF9-7BFD-2A6EB608F8A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0" name="/Users/Admin/painttest.png" hidden="1">
            <a:extLst>
              <a:ext uri="{FF2B5EF4-FFF2-40B4-BE49-F238E27FC236}">
                <a16:creationId xmlns:a16="http://schemas.microsoft.com/office/drawing/2014/main" id="{DF569628-AFFA-7E0F-92A2-BEC2F75A956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3" name="/Users/Admin/Desktop/checkered_flag.png" hidden="1">
            <a:extLst>
              <a:ext uri="{FF2B5EF4-FFF2-40B4-BE49-F238E27FC236}">
                <a16:creationId xmlns:a16="http://schemas.microsoft.com/office/drawing/2014/main" id="{915F1856-B493-AB18-EB3D-5DB0A244F55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21" name="/Users/Admin/test" hidden="1">
            <a:extLst>
              <a:ext uri="{FF2B5EF4-FFF2-40B4-BE49-F238E27FC236}">
                <a16:creationId xmlns:a16="http://schemas.microsoft.com/office/drawing/2014/main" id="{FB206C8B-F499-F4B1-3EF7-7C64F782ADC9}"/>
              </a:ext>
            </a:extLst>
          </p:cNvPr>
          <p:cNvGrpSpPr/>
          <p:nvPr/>
        </p:nvGrpSpPr>
        <p:grpSpPr>
          <a:xfrm>
            <a:off x="2844800" y="2336800"/>
            <a:ext cx="4394200" cy="3860800"/>
            <a:chOff x="3668458" y="2492031"/>
            <a:chExt cx="4400206" cy="3858768"/>
          </a:xfrm>
        </p:grpSpPr>
        <p:sp>
          <p:nvSpPr>
            <p:cNvPr id="16" name="SizeKey" hidden="1">
              <a:extLst>
                <a:ext uri="{FF2B5EF4-FFF2-40B4-BE49-F238E27FC236}">
                  <a16:creationId xmlns:a16="http://schemas.microsoft.com/office/drawing/2014/main" id="{895C30F9-0A74-3284-67E0-F5B4120791FF}"/>
                </a:ext>
              </a:extLst>
            </p:cNvPr>
            <p:cNvSpPr/>
            <p:nvPr/>
          </p:nvSpPr>
          <p:spPr>
            <a:xfrm>
              <a:off x="3668458" y="2492031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" name="AXTextBox2AppWords_">
              <a:extLst>
                <a:ext uri="{FF2B5EF4-FFF2-40B4-BE49-F238E27FC236}">
                  <a16:creationId xmlns:a16="http://schemas.microsoft.com/office/drawing/2014/main" id="{C56304EC-5FB9-E94C-A510-F356A45E44D3}"/>
                </a:ext>
              </a:extLst>
            </p:cNvPr>
            <p:cNvSpPr/>
            <p:nvPr/>
          </p:nvSpPr>
          <p:spPr>
            <a:xfrm>
              <a:off x="3673063" y="2492031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400">
                  <a:solidFill>
                    <a:srgbClr val="000000">
                      <a:alpha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hi.</a:t>
              </a:r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/Users/Admin/bruh/." hidden="1">
            <a:extLst>
              <a:ext uri="{FF2B5EF4-FFF2-40B4-BE49-F238E27FC236}">
                <a16:creationId xmlns:a16="http://schemas.microsoft.com/office/drawing/2014/main" id="{EFA95ED0-5FC9-AA29-7E02-D2AB8882ECD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31" name="/Users/Admin/Desktop/lol4.pres" hidden="1">
            <a:extLst>
              <a:ext uri="{FF2B5EF4-FFF2-40B4-BE49-F238E27FC236}">
                <a16:creationId xmlns:a16="http://schemas.microsoft.com/office/drawing/2014/main" id="{B63F930B-49AB-9872-6A81-9355F3D442F1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487612" y="3028345"/>
            <a:chExt cx="4478105" cy="2515362"/>
          </a:xfrm>
        </p:grpSpPr>
        <p:sp>
          <p:nvSpPr>
            <p:cNvPr id="29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D92B371-75F3-936E-573B-8529CF6010E2}"/>
                </a:ext>
              </a:extLst>
            </p:cNvPr>
            <p:cNvSpPr/>
            <p:nvPr/>
          </p:nvSpPr>
          <p:spPr>
            <a:xfrm>
              <a:off x="2493962" y="30283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0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C6AD254-71DF-D75D-B25B-EA5D315766C6}"/>
                </a:ext>
              </a:extLst>
            </p:cNvPr>
            <p:cNvSpPr/>
            <p:nvPr/>
          </p:nvSpPr>
          <p:spPr>
            <a:xfrm>
              <a:off x="2487612" y="3030538"/>
              <a:ext cx="4467462" cy="25016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4600">
                  <a:solidFill>
                    <a:srgbClr val="FFFFFF"/>
                  </a:solidFill>
                  <a:latin typeface="Consolas" panose="020B0609020204030204" pitchFamily="49" charset="0"/>
                </a:rPr>
                <a:t>lolololololololololololololol</a:t>
              </a:r>
            </a:p>
          </p:txBody>
        </p:sp>
      </p:grpSp>
      <p:grpSp>
        <p:nvGrpSpPr>
          <p:cNvPr id="37" name="/Users/Admin/bruh/brah.pres" hidden="1">
            <a:extLst>
              <a:ext uri="{FF2B5EF4-FFF2-40B4-BE49-F238E27FC236}">
                <a16:creationId xmlns:a16="http://schemas.microsoft.com/office/drawing/2014/main" id="{BEC583B5-FF2F-DB4F-5EC6-0713F5D926B3}"/>
              </a:ext>
            </a:extLst>
          </p:cNvPr>
          <p:cNvGrpSpPr/>
          <p:nvPr/>
        </p:nvGrpSpPr>
        <p:grpSpPr>
          <a:xfrm>
            <a:off x="1333500" y="3390900"/>
            <a:ext cx="4470400" cy="2514600"/>
            <a:chOff x="1563687" y="2979133"/>
            <a:chExt cx="4478105" cy="2515362"/>
          </a:xfrm>
        </p:grpSpPr>
        <p:sp>
          <p:nvSpPr>
            <p:cNvPr id="35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32005F-E7F3-3A45-557E-0B45E752560D}"/>
                </a:ext>
              </a:extLst>
            </p:cNvPr>
            <p:cNvSpPr/>
            <p:nvPr/>
          </p:nvSpPr>
          <p:spPr>
            <a:xfrm>
              <a:off x="1570037" y="29791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DD1C54-363A-5159-D323-3C4C8B39F79F}"/>
                </a:ext>
              </a:extLst>
            </p:cNvPr>
            <p:cNvSpPr/>
            <p:nvPr/>
          </p:nvSpPr>
          <p:spPr>
            <a:xfrm>
              <a:off x="1563687" y="2981326"/>
              <a:ext cx="4467462" cy="25016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4600" i="1">
                  <a:solidFill>
                    <a:srgbClr val="00FF00"/>
                  </a:solidFill>
                  <a:latin typeface="Times New Roman" panose="02020603050405020304" pitchFamily="18" charset="0"/>
                </a:rPr>
                <a:t>lolololololololololololololol</a:t>
              </a:r>
            </a:p>
          </p:txBody>
        </p:sp>
      </p:grpSp>
      <p:grpSp>
        <p:nvGrpSpPr>
          <p:cNvPr id="41" name="/Users/Admin/Desktop/lol.pres" hidden="1">
            <a:extLst>
              <a:ext uri="{FF2B5EF4-FFF2-40B4-BE49-F238E27FC236}">
                <a16:creationId xmlns:a16="http://schemas.microsoft.com/office/drawing/2014/main" id="{15B166F7-8D2C-189C-D144-0A8EB79D0D04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513012" y="2552700"/>
            <a:chExt cx="4481750" cy="2527037"/>
          </a:xfrm>
        </p:grpSpPr>
        <p:sp>
          <p:nvSpPr>
            <p:cNvPr id="39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2F6CB281-F4B8-2A3C-9DE6-022027B109B7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40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C42E645-5C58-4616-E08D-A97273B2EA1E}"/>
                </a:ext>
              </a:extLst>
            </p:cNvPr>
            <p:cNvSpPr/>
            <p:nvPr/>
          </p:nvSpPr>
          <p:spPr>
            <a:xfrm>
              <a:off x="2514600" y="2552700"/>
              <a:ext cx="4480162" cy="25270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4300">
                  <a:solidFill>
                    <a:srgbClr val="00FF00"/>
                  </a:solidFill>
                  <a:latin typeface="Consolas" panose="020B0609020204030204" pitchFamily="49" charset="0"/>
                </a:rPr>
                <a:t>trololololololololollollololololololololol</a:t>
              </a:r>
            </a:p>
          </p:txBody>
        </p:sp>
      </p:grpSp>
      <p:grpSp>
        <p:nvGrpSpPr>
          <p:cNvPr id="45" name="/Users/Admin/Desktop/lol3.pres" hidden="1">
            <a:extLst>
              <a:ext uri="{FF2B5EF4-FFF2-40B4-BE49-F238E27FC236}">
                <a16:creationId xmlns:a16="http://schemas.microsoft.com/office/drawing/2014/main" id="{75978FFC-E675-E54E-382D-94DC7F8BA7B7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117725" y="2874358"/>
            <a:chExt cx="4471755" cy="2515362"/>
          </a:xfrm>
        </p:grpSpPr>
        <p:sp>
          <p:nvSpPr>
            <p:cNvPr id="42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E131A4A0-3851-72C6-649C-E5DBE076316A}"/>
                </a:ext>
              </a:extLst>
            </p:cNvPr>
            <p:cNvSpPr/>
            <p:nvPr/>
          </p:nvSpPr>
          <p:spPr>
            <a:xfrm>
              <a:off x="2117725" y="2874358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43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E7ABF0C-C48F-20D3-981F-E262697D3410}"/>
                </a:ext>
              </a:extLst>
            </p:cNvPr>
            <p:cNvSpPr/>
            <p:nvPr/>
          </p:nvSpPr>
          <p:spPr>
            <a:xfrm rot="18900000">
              <a:off x="3916578" y="3385912"/>
              <a:ext cx="1665775" cy="1357879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460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</a:p>
          </p:txBody>
        </p:sp>
        <p:sp>
          <p:nvSpPr>
            <p:cNvPr id="44" name="PresSld1Shape6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0F83D10-CFCD-E813-2760-58303289076F}"/>
                </a:ext>
              </a:extLst>
            </p:cNvPr>
            <p:cNvSpPr/>
            <p:nvPr/>
          </p:nvSpPr>
          <p:spPr>
            <a:xfrm>
              <a:off x="2247900" y="3314700"/>
              <a:ext cx="1805208" cy="1868708"/>
            </a:xfrm>
            <a:prstGeom prst="verticalScroll">
              <a:avLst/>
            </a:prstGeom>
            <a:blipFill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04" name="/Users/Admin/Demo_new.pres" hidden="1">
            <a:extLst>
              <a:ext uri="{FF2B5EF4-FFF2-40B4-BE49-F238E27FC236}">
                <a16:creationId xmlns:a16="http://schemas.microsoft.com/office/drawing/2014/main" id="{9962410B-7A99-8314-92D0-ECE5C10C17C8}"/>
              </a:ext>
            </a:extLst>
          </p:cNvPr>
          <p:cNvGrpSpPr/>
          <p:nvPr/>
        </p:nvGrpSpPr>
        <p:grpSpPr>
          <a:xfrm>
            <a:off x="1498600" y="2664808"/>
            <a:ext cx="4483015" cy="2518600"/>
            <a:chOff x="1498600" y="2664808"/>
            <a:chExt cx="4483015" cy="2518600"/>
          </a:xfrm>
        </p:grpSpPr>
        <p:sp>
          <p:nvSpPr>
            <p:cNvPr id="47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C7D73A9E-23B8-1712-C9EB-9D74729EBE0C}"/>
                </a:ext>
              </a:extLst>
            </p:cNvPr>
            <p:cNvSpPr/>
            <p:nvPr/>
          </p:nvSpPr>
          <p:spPr>
            <a:xfrm>
              <a:off x="1498600" y="2664808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4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A4F399-19F0-6005-4DF5-D3BCF60550BC}"/>
                </a:ext>
              </a:extLst>
            </p:cNvPr>
            <p:cNvSpPr/>
            <p:nvPr/>
          </p:nvSpPr>
          <p:spPr>
            <a:xfrm>
              <a:off x="1727200" y="3098800"/>
              <a:ext cx="4172249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4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8826589-6CE5-9854-3233-F78C1248E9EA}"/>
                </a:ext>
              </a:extLst>
            </p:cNvPr>
            <p:cNvSpPr/>
            <p:nvPr/>
          </p:nvSpPr>
          <p:spPr>
            <a:xfrm rot="8100000">
              <a:off x="3416300" y="34671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EBA87EE-6AF4-0AB3-78D7-543F8299D925}"/>
                </a:ext>
              </a:extLst>
            </p:cNvPr>
            <p:cNvSpPr/>
            <p:nvPr/>
          </p:nvSpPr>
          <p:spPr>
            <a:xfrm rot="5400000">
              <a:off x="3225800" y="3810000"/>
              <a:ext cx="252288" cy="252651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F086DF6-AE8E-AD64-F07E-2D4B614E1CE0}"/>
                </a:ext>
              </a:extLst>
            </p:cNvPr>
            <p:cNvSpPr/>
            <p:nvPr/>
          </p:nvSpPr>
          <p:spPr>
            <a:xfrm rot="10800000">
              <a:off x="3733800" y="38100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FDFC4DD-AE01-5B75-0563-D9C60AD40889}"/>
                </a:ext>
              </a:extLst>
            </p:cNvPr>
            <p:cNvSpPr/>
            <p:nvPr/>
          </p:nvSpPr>
          <p:spPr>
            <a:xfrm>
              <a:off x="3238500" y="42545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F0C36D-7D1D-AFA8-C34E-0B7D92D1667C}"/>
                </a:ext>
              </a:extLst>
            </p:cNvPr>
            <p:cNvSpPr/>
            <p:nvPr/>
          </p:nvSpPr>
          <p:spPr>
            <a:xfrm rot="16200000">
              <a:off x="3759200" y="4254500"/>
              <a:ext cx="254835" cy="257782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FAC17CE-C489-82BF-2BA3-596BAC012981}"/>
                </a:ext>
              </a:extLst>
            </p:cNvPr>
            <p:cNvSpPr/>
            <p:nvPr/>
          </p:nvSpPr>
          <p:spPr>
            <a:xfrm rot="2700000">
              <a:off x="2908300" y="39624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1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BAF3496-05B5-2D14-D6C9-53351FD50DDF}"/>
                </a:ext>
              </a:extLst>
            </p:cNvPr>
            <p:cNvSpPr/>
            <p:nvPr/>
          </p:nvSpPr>
          <p:spPr>
            <a:xfrm rot="13500000">
              <a:off x="3924300" y="39624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D9BD0A1-B448-8F56-45D9-62318FCA36AD}"/>
                </a:ext>
              </a:extLst>
            </p:cNvPr>
            <p:cNvSpPr/>
            <p:nvPr/>
          </p:nvSpPr>
          <p:spPr>
            <a:xfrm rot="18900000">
              <a:off x="3416300" y="44450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3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C6374A-1246-D12D-C03D-A1ABAF71522B}"/>
                </a:ext>
              </a:extLst>
            </p:cNvPr>
            <p:cNvSpPr/>
            <p:nvPr/>
          </p:nvSpPr>
          <p:spPr>
            <a:xfrm>
              <a:off x="1536700" y="2705100"/>
              <a:ext cx="4395813" cy="24396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4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61FACC-A4C6-83D2-7737-5483D5C98A43}"/>
                </a:ext>
              </a:extLst>
            </p:cNvPr>
            <p:cNvSpPr/>
            <p:nvPr/>
          </p:nvSpPr>
          <p:spPr>
            <a:xfrm>
              <a:off x="2908300" y="2882900"/>
              <a:ext cx="2918280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75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26704B-53C7-3C87-8308-6B919B499E23}"/>
                </a:ext>
              </a:extLst>
            </p:cNvPr>
            <p:cNvSpPr/>
            <p:nvPr/>
          </p:nvSpPr>
          <p:spPr>
            <a:xfrm>
              <a:off x="1739900" y="3429000"/>
              <a:ext cx="1986506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6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FFB14E-BEC1-8EE7-7EC0-9034BCD9FFCE}"/>
                </a:ext>
              </a:extLst>
            </p:cNvPr>
            <p:cNvSpPr/>
            <p:nvPr/>
          </p:nvSpPr>
          <p:spPr>
            <a:xfrm>
              <a:off x="1689100" y="2819400"/>
              <a:ext cx="523107" cy="517128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7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8BF9A3D-8B7F-AFB8-EF71-DA2F1CC1D490}"/>
                </a:ext>
              </a:extLst>
            </p:cNvPr>
            <p:cNvSpPr/>
            <p:nvPr/>
          </p:nvSpPr>
          <p:spPr>
            <a:xfrm>
              <a:off x="1739900" y="3771900"/>
              <a:ext cx="1966639" cy="17672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8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09044B9-4AE5-965C-56D4-862E3FCEF818}"/>
                </a:ext>
              </a:extLst>
            </p:cNvPr>
            <p:cNvSpPr/>
            <p:nvPr/>
          </p:nvSpPr>
          <p:spPr>
            <a:xfrm>
              <a:off x="1739900" y="3949700"/>
              <a:ext cx="2738239" cy="20236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9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432173-7745-9AB1-B700-F711561879DF}"/>
                </a:ext>
              </a:extLst>
            </p:cNvPr>
            <p:cNvSpPr/>
            <p:nvPr/>
          </p:nvSpPr>
          <p:spPr>
            <a:xfrm>
              <a:off x="1739900" y="4178300"/>
              <a:ext cx="2529393" cy="15567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0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4B04931-CC94-E2C6-7FF7-0DEB85434C22}"/>
                </a:ext>
              </a:extLst>
            </p:cNvPr>
            <p:cNvSpPr/>
            <p:nvPr/>
          </p:nvSpPr>
          <p:spPr>
            <a:xfrm>
              <a:off x="1739900" y="4368800"/>
              <a:ext cx="1625815" cy="22044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81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E6E0F57-D83A-CA3C-1ECA-41722FA68ACC}"/>
                </a:ext>
              </a:extLst>
            </p:cNvPr>
            <p:cNvSpPr/>
            <p:nvPr/>
          </p:nvSpPr>
          <p:spPr>
            <a:xfrm>
              <a:off x="1498600" y="2667000"/>
              <a:ext cx="4483015" cy="2514218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3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004E7C-0DFB-6621-741F-246EB5D20E4D}"/>
                </a:ext>
              </a:extLst>
            </p:cNvPr>
            <p:cNvSpPr/>
            <p:nvPr/>
          </p:nvSpPr>
          <p:spPr>
            <a:xfrm>
              <a:off x="1511300" y="2806700"/>
              <a:ext cx="4382446" cy="389791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84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9A213F1-BAA4-ADE9-DD8A-C00640BBB154}"/>
                </a:ext>
              </a:extLst>
            </p:cNvPr>
            <p:cNvSpPr/>
            <p:nvPr/>
          </p:nvSpPr>
          <p:spPr>
            <a:xfrm>
              <a:off x="1790700" y="3378200"/>
              <a:ext cx="393218" cy="389791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5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B401A5F-67D6-05DD-B4B9-D487939BE01F}"/>
                </a:ext>
              </a:extLst>
            </p:cNvPr>
            <p:cNvSpPr/>
            <p:nvPr/>
          </p:nvSpPr>
          <p:spPr>
            <a:xfrm>
              <a:off x="2374900" y="3365500"/>
              <a:ext cx="393218" cy="389791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6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914C93D-D3E9-5900-B000-5AD528280DFC}"/>
                </a:ext>
              </a:extLst>
            </p:cNvPr>
            <p:cNvSpPr/>
            <p:nvPr/>
          </p:nvSpPr>
          <p:spPr>
            <a:xfrm rot="10800000">
              <a:off x="2882900" y="3365500"/>
              <a:ext cx="393218" cy="38979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7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DCFD42-ADE6-2B8B-F9EF-E7BF4EB7AA0D}"/>
                </a:ext>
              </a:extLst>
            </p:cNvPr>
            <p:cNvSpPr/>
            <p:nvPr/>
          </p:nvSpPr>
          <p:spPr>
            <a:xfrm>
              <a:off x="3479800" y="3365500"/>
              <a:ext cx="393218" cy="389791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8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9AE961-1029-123B-A235-65E7AD521D84}"/>
                </a:ext>
              </a:extLst>
            </p:cNvPr>
            <p:cNvSpPr/>
            <p:nvPr/>
          </p:nvSpPr>
          <p:spPr>
            <a:xfrm>
              <a:off x="4051300" y="3352800"/>
              <a:ext cx="393218" cy="389791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9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2EFAF2A-443E-2DD8-6242-C9BE0AAC1EEA}"/>
                </a:ext>
              </a:extLst>
            </p:cNvPr>
            <p:cNvSpPr/>
            <p:nvPr/>
          </p:nvSpPr>
          <p:spPr>
            <a:xfrm>
              <a:off x="4635500" y="3352800"/>
              <a:ext cx="393218" cy="389791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0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1634BB0-3863-81C8-0165-55E43E189214}"/>
                </a:ext>
              </a:extLst>
            </p:cNvPr>
            <p:cNvSpPr/>
            <p:nvPr/>
          </p:nvSpPr>
          <p:spPr>
            <a:xfrm>
              <a:off x="5181600" y="3352800"/>
              <a:ext cx="454386" cy="389791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1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B148C35-E4DC-2372-5D9E-143EE2A809F4}"/>
                </a:ext>
              </a:extLst>
            </p:cNvPr>
            <p:cNvSpPr/>
            <p:nvPr/>
          </p:nvSpPr>
          <p:spPr>
            <a:xfrm>
              <a:off x="1701800" y="3898900"/>
              <a:ext cx="515555" cy="389791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2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56C2443-758A-5E21-CC25-6493921DEB4C}"/>
                </a:ext>
              </a:extLst>
            </p:cNvPr>
            <p:cNvSpPr/>
            <p:nvPr/>
          </p:nvSpPr>
          <p:spPr>
            <a:xfrm>
              <a:off x="2387600" y="3898900"/>
              <a:ext cx="393218" cy="389791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3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0F652E-9E21-0E04-1DF4-9D8E5C7045B2}"/>
                </a:ext>
              </a:extLst>
            </p:cNvPr>
            <p:cNvSpPr/>
            <p:nvPr/>
          </p:nvSpPr>
          <p:spPr>
            <a:xfrm>
              <a:off x="2933700" y="3898900"/>
              <a:ext cx="393218" cy="389791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4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AEE0C91-48E7-BE90-989C-390E047424EE}"/>
                </a:ext>
              </a:extLst>
            </p:cNvPr>
            <p:cNvSpPr/>
            <p:nvPr/>
          </p:nvSpPr>
          <p:spPr>
            <a:xfrm>
              <a:off x="3479800" y="3898900"/>
              <a:ext cx="1004903" cy="389791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5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E3DBE7B-45B5-2E89-EE00-9F3B23D3879A}"/>
                </a:ext>
              </a:extLst>
            </p:cNvPr>
            <p:cNvSpPr/>
            <p:nvPr/>
          </p:nvSpPr>
          <p:spPr>
            <a:xfrm>
              <a:off x="4572000" y="3898900"/>
              <a:ext cx="454386" cy="389791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6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9251AD-F1A4-5B1A-CD13-1006BC2E2485}"/>
                </a:ext>
              </a:extLst>
            </p:cNvPr>
            <p:cNvSpPr/>
            <p:nvPr/>
          </p:nvSpPr>
          <p:spPr>
            <a:xfrm>
              <a:off x="5181600" y="3860800"/>
              <a:ext cx="393218" cy="389791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7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A7BF43A-BA75-51D3-D16F-669FA0D30138}"/>
                </a:ext>
              </a:extLst>
            </p:cNvPr>
            <p:cNvSpPr/>
            <p:nvPr/>
          </p:nvSpPr>
          <p:spPr>
            <a:xfrm>
              <a:off x="1765300" y="4432300"/>
              <a:ext cx="393218" cy="389791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8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977A764-FBC0-4086-A036-F3D887DBBD9C}"/>
                </a:ext>
              </a:extLst>
            </p:cNvPr>
            <p:cNvSpPr/>
            <p:nvPr/>
          </p:nvSpPr>
          <p:spPr>
            <a:xfrm>
              <a:off x="2324100" y="4432300"/>
              <a:ext cx="515555" cy="389791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9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B470E64-1FFC-50DC-6565-4ACD651D2B6A}"/>
                </a:ext>
              </a:extLst>
            </p:cNvPr>
            <p:cNvSpPr/>
            <p:nvPr/>
          </p:nvSpPr>
          <p:spPr>
            <a:xfrm>
              <a:off x="2933700" y="4368800"/>
              <a:ext cx="515555" cy="511060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0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278C929-DB21-9C85-BEAA-8F254AD091DF}"/>
                </a:ext>
              </a:extLst>
            </p:cNvPr>
            <p:cNvSpPr/>
            <p:nvPr/>
          </p:nvSpPr>
          <p:spPr>
            <a:xfrm>
              <a:off x="3543300" y="4368800"/>
              <a:ext cx="265260" cy="450427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1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884A14F-E69F-30BE-2CFC-8D47F84E1FB5}"/>
                </a:ext>
              </a:extLst>
            </p:cNvPr>
            <p:cNvSpPr/>
            <p:nvPr/>
          </p:nvSpPr>
          <p:spPr>
            <a:xfrm>
              <a:off x="3949700" y="4318000"/>
              <a:ext cx="515555" cy="511060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2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11276AB-4F17-B267-5A4F-8E6F71DB00DC}"/>
                </a:ext>
              </a:extLst>
            </p:cNvPr>
            <p:cNvSpPr/>
            <p:nvPr/>
          </p:nvSpPr>
          <p:spPr>
            <a:xfrm>
              <a:off x="4635500" y="4432300"/>
              <a:ext cx="393218" cy="389791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3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947044E-9928-EB77-2757-3287B11C9A3C}"/>
                </a:ext>
              </a:extLst>
            </p:cNvPr>
            <p:cNvSpPr/>
            <p:nvPr/>
          </p:nvSpPr>
          <p:spPr>
            <a:xfrm>
              <a:off x="5181600" y="4432300"/>
              <a:ext cx="393218" cy="389791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4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A2AC8C3-EC27-A2FA-6287-E644033B5638}"/>
                </a:ext>
              </a:extLst>
            </p:cNvPr>
            <p:cNvSpPr/>
            <p:nvPr/>
          </p:nvSpPr>
          <p:spPr>
            <a:xfrm>
              <a:off x="1498600" y="26670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5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510B8AF-C51C-D3E5-60DE-E4B0E316A17A}"/>
                </a:ext>
              </a:extLst>
            </p:cNvPr>
            <p:cNvSpPr/>
            <p:nvPr/>
          </p:nvSpPr>
          <p:spPr>
            <a:xfrm>
              <a:off x="1701800" y="2679700"/>
              <a:ext cx="2411775" cy="69296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106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D95C2C-0B42-00C4-01F7-80DC8770487A}"/>
                </a:ext>
              </a:extLst>
            </p:cNvPr>
            <p:cNvSpPr/>
            <p:nvPr/>
          </p:nvSpPr>
          <p:spPr>
            <a:xfrm>
              <a:off x="1879600" y="3302000"/>
              <a:ext cx="1494250" cy="32915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107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9AFCD0B-7AA4-0F68-6082-63597FBD3998}"/>
                </a:ext>
              </a:extLst>
            </p:cNvPr>
            <p:cNvSpPr/>
            <p:nvPr/>
          </p:nvSpPr>
          <p:spPr>
            <a:xfrm>
              <a:off x="1879600" y="3835400"/>
              <a:ext cx="1127238" cy="389791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108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491B40-6029-FE17-3889-9EC477AC2683}"/>
                </a:ext>
              </a:extLst>
            </p:cNvPr>
            <p:cNvSpPr/>
            <p:nvPr/>
          </p:nvSpPr>
          <p:spPr>
            <a:xfrm>
              <a:off x="1879600" y="4546600"/>
              <a:ext cx="821397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109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4C0A824-589F-AEF1-6977-CC523058F8DF}"/>
                </a:ext>
              </a:extLst>
            </p:cNvPr>
            <p:cNvSpPr/>
            <p:nvPr/>
          </p:nvSpPr>
          <p:spPr>
            <a:xfrm>
              <a:off x="2755900" y="3263900"/>
              <a:ext cx="393218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0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5262CB2-0E26-52B8-E5E7-8725DA935941}"/>
                </a:ext>
              </a:extLst>
            </p:cNvPr>
            <p:cNvSpPr/>
            <p:nvPr/>
          </p:nvSpPr>
          <p:spPr>
            <a:xfrm>
              <a:off x="2743200" y="3644900"/>
              <a:ext cx="1555417" cy="632332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1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E3F1D4D-A466-8AD1-365A-45EAC14BADFE}"/>
                </a:ext>
              </a:extLst>
            </p:cNvPr>
            <p:cNvSpPr/>
            <p:nvPr/>
          </p:nvSpPr>
          <p:spPr>
            <a:xfrm rot="8100000">
              <a:off x="2641600" y="4356100"/>
              <a:ext cx="672851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2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27F5F26-563D-9013-58D3-ABAA240F164C}"/>
                </a:ext>
              </a:extLst>
            </p:cNvPr>
            <p:cNvSpPr/>
            <p:nvPr/>
          </p:nvSpPr>
          <p:spPr>
            <a:xfrm>
              <a:off x="1498600" y="2667000"/>
              <a:ext cx="4470178" cy="251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3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D82A438-5EC1-2A20-64AF-97FD323D2BA1}"/>
                </a:ext>
              </a:extLst>
            </p:cNvPr>
            <p:cNvSpPr/>
            <p:nvPr/>
          </p:nvSpPr>
          <p:spPr>
            <a:xfrm>
              <a:off x="1498600" y="3035300"/>
              <a:ext cx="432022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FF9D2ED-DA57-B833-A8C1-25281C66A05D}"/>
                </a:ext>
              </a:extLst>
            </p:cNvPr>
            <p:cNvSpPr/>
            <p:nvPr/>
          </p:nvSpPr>
          <p:spPr>
            <a:xfrm>
              <a:off x="1638300" y="3543300"/>
              <a:ext cx="41244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9A3AA54-03E6-CAB9-9B9C-CF2F6CB30794}"/>
                </a:ext>
              </a:extLst>
            </p:cNvPr>
            <p:cNvSpPr/>
            <p:nvPr/>
          </p:nvSpPr>
          <p:spPr>
            <a:xfrm>
              <a:off x="1638300" y="3708400"/>
              <a:ext cx="36539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262AA4D-0276-8F96-5808-747ED1D0D2A8}"/>
                </a:ext>
              </a:extLst>
            </p:cNvPr>
            <p:cNvSpPr/>
            <p:nvPr/>
          </p:nvSpPr>
          <p:spPr>
            <a:xfrm>
              <a:off x="1638300" y="3873500"/>
              <a:ext cx="296228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6BCD77F-F1AA-77E8-4596-D14A901D1497}"/>
                </a:ext>
              </a:extLst>
            </p:cNvPr>
            <p:cNvSpPr/>
            <p:nvPr/>
          </p:nvSpPr>
          <p:spPr>
            <a:xfrm>
              <a:off x="1638300" y="3987800"/>
              <a:ext cx="357397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FA9567D-3B01-5BB1-BE48-1F90163E9208}"/>
                </a:ext>
              </a:extLst>
            </p:cNvPr>
            <p:cNvSpPr/>
            <p:nvPr/>
          </p:nvSpPr>
          <p:spPr>
            <a:xfrm>
              <a:off x="1638300" y="4216400"/>
              <a:ext cx="406331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43255AA-653C-A0DC-8170-8ABF6C388C22}"/>
                </a:ext>
              </a:extLst>
            </p:cNvPr>
            <p:cNvSpPr/>
            <p:nvPr/>
          </p:nvSpPr>
          <p:spPr>
            <a:xfrm>
              <a:off x="1498600" y="26670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1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E18107-BFB7-BBAA-0786-A91DF6E2EDD6}"/>
                </a:ext>
              </a:extLst>
            </p:cNvPr>
            <p:cNvSpPr/>
            <p:nvPr/>
          </p:nvSpPr>
          <p:spPr>
            <a:xfrm>
              <a:off x="1587500" y="2755900"/>
              <a:ext cx="4272943" cy="23311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2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AB45134-FA6D-CD2F-27A4-FC4C5C9273E2}"/>
                </a:ext>
              </a:extLst>
            </p:cNvPr>
            <p:cNvSpPr/>
            <p:nvPr/>
          </p:nvSpPr>
          <p:spPr>
            <a:xfrm>
              <a:off x="1701800" y="2870200"/>
              <a:ext cx="1665521" cy="202693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220D1D9-53B1-A223-7F21-10A2C1DF2D10}"/>
                </a:ext>
              </a:extLst>
            </p:cNvPr>
            <p:cNvSpPr/>
            <p:nvPr/>
          </p:nvSpPr>
          <p:spPr>
            <a:xfrm>
              <a:off x="2133600" y="3898900"/>
              <a:ext cx="94373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124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7BC5C6-11A3-4514-52E7-0B568F2EE869}"/>
                </a:ext>
              </a:extLst>
            </p:cNvPr>
            <p:cNvSpPr/>
            <p:nvPr/>
          </p:nvSpPr>
          <p:spPr>
            <a:xfrm>
              <a:off x="3517900" y="3111500"/>
              <a:ext cx="10911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5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3D23A2-A0B1-9079-C18A-9C97A72ADE39}"/>
                </a:ext>
              </a:extLst>
            </p:cNvPr>
            <p:cNvSpPr/>
            <p:nvPr/>
          </p:nvSpPr>
          <p:spPr>
            <a:xfrm>
              <a:off x="3517900" y="3416300"/>
              <a:ext cx="65288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6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ED9E01E-ABDA-AB54-8186-A46C68A0ED12}"/>
                </a:ext>
              </a:extLst>
            </p:cNvPr>
            <p:cNvSpPr/>
            <p:nvPr/>
          </p:nvSpPr>
          <p:spPr>
            <a:xfrm>
              <a:off x="3517900" y="3733800"/>
              <a:ext cx="121633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127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0ED5ACC-5C7A-CCBD-F119-8267A40DDA97}"/>
                </a:ext>
              </a:extLst>
            </p:cNvPr>
            <p:cNvSpPr/>
            <p:nvPr/>
          </p:nvSpPr>
          <p:spPr>
            <a:xfrm>
              <a:off x="3517900" y="4025900"/>
              <a:ext cx="1278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192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D54935-A55E-003E-A41A-17C9A911C167}"/>
                </a:ext>
              </a:extLst>
            </p:cNvPr>
            <p:cNvSpPr/>
            <p:nvPr/>
          </p:nvSpPr>
          <p:spPr>
            <a:xfrm>
              <a:off x="3517900" y="4343400"/>
              <a:ext cx="140415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193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355A53E-A7DC-FF5F-6D52-9AB81DCC3E06}"/>
                </a:ext>
              </a:extLst>
            </p:cNvPr>
            <p:cNvSpPr/>
            <p:nvPr/>
          </p:nvSpPr>
          <p:spPr>
            <a:xfrm>
              <a:off x="3517900" y="4648200"/>
              <a:ext cx="171718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4" name="PresSld2Shape12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77FEAEB-9709-7999-97F0-E4B30C92D815}"/>
                </a:ext>
              </a:extLst>
            </p:cNvPr>
            <p:cNvSpPr/>
            <p:nvPr/>
          </p:nvSpPr>
          <p:spPr>
            <a:xfrm>
              <a:off x="1739900" y="4635500"/>
              <a:ext cx="1932208" cy="1542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rgbClr val="FFFFFF"/>
                  </a:solidFill>
                  <a:latin typeface="Candara" panose="020E0502030303020204" pitchFamily="34" charset="0"/>
                </a:rPr>
                <a:t>6. Images!</a:t>
              </a:r>
            </a:p>
          </p:txBody>
        </p:sp>
        <p:sp>
          <p:nvSpPr>
            <p:cNvPr id="195" name="PresSld7Shape12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6CD9A96-31BC-D6B1-34AF-BD885A5A742A}"/>
                </a:ext>
              </a:extLst>
            </p:cNvPr>
            <p:cNvSpPr/>
            <p:nvPr/>
          </p:nvSpPr>
          <p:spPr>
            <a:xfrm>
              <a:off x="1498600" y="2667000"/>
              <a:ext cx="4472208" cy="2516408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6" name="PresSld7Shape12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7FC8721-3ED8-447E-A117-C98B8297E8A6}"/>
                </a:ext>
              </a:extLst>
            </p:cNvPr>
            <p:cNvSpPr/>
            <p:nvPr/>
          </p:nvSpPr>
          <p:spPr>
            <a:xfrm>
              <a:off x="2667000" y="3810000"/>
              <a:ext cx="21227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100" u="sng">
                  <a:solidFill>
                    <a:srgbClr val="FF8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Thank you!</a:t>
              </a:r>
            </a:p>
          </p:txBody>
        </p:sp>
        <p:sp>
          <p:nvSpPr>
            <p:cNvPr id="197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DCF5E69-11CD-3602-CD83-3BDB73450E09}"/>
                </a:ext>
              </a:extLst>
            </p:cNvPr>
            <p:cNvSpPr/>
            <p:nvPr/>
          </p:nvSpPr>
          <p:spPr>
            <a:xfrm>
              <a:off x="1638300" y="4241800"/>
              <a:ext cx="42214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 dirty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" panose="020E0502030303020204" pitchFamily="34" charset="0"/>
              </a:endParaRPr>
            </a:p>
          </p:txBody>
        </p:sp>
        <p:sp>
          <p:nvSpPr>
            <p:cNvPr id="198" name="PresSld1Shape12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9F33D63-0B97-1B6D-98AA-637CDD369306}"/>
                </a:ext>
              </a:extLst>
            </p:cNvPr>
            <p:cNvSpPr/>
            <p:nvPr/>
          </p:nvSpPr>
          <p:spPr>
            <a:xfrm>
              <a:off x="1562100" y="4762500"/>
              <a:ext cx="90708" cy="90708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9" name="PresSld1Shape13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4FA8E16-46F4-D1C0-74F1-500F830BCC94}"/>
                </a:ext>
              </a:extLst>
            </p:cNvPr>
            <p:cNvSpPr/>
            <p:nvPr/>
          </p:nvSpPr>
          <p:spPr>
            <a:xfrm>
              <a:off x="1562100" y="4889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0" name="PresSld1Shape13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F634E32-7C43-15E3-97A4-43C789039DE5}"/>
                </a:ext>
              </a:extLst>
            </p:cNvPr>
            <p:cNvSpPr/>
            <p:nvPr/>
          </p:nvSpPr>
          <p:spPr>
            <a:xfrm>
              <a:off x="1562100" y="5016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1" name="PresSld1Shape13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695E914-205F-99F7-D275-E58BC738FCE4}"/>
                </a:ext>
              </a:extLst>
            </p:cNvPr>
            <p:cNvSpPr/>
            <p:nvPr/>
          </p:nvSpPr>
          <p:spPr>
            <a:xfrm>
              <a:off x="1689100" y="5016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2" name="PresSld1Shape13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B8ECBA7-B673-DB48-5E3D-FEC7484C33A4}"/>
                </a:ext>
              </a:extLst>
            </p:cNvPr>
            <p:cNvSpPr/>
            <p:nvPr/>
          </p:nvSpPr>
          <p:spPr>
            <a:xfrm>
              <a:off x="1511300" y="4940300"/>
              <a:ext cx="14877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700">
                  <a:solidFill>
                    <a:srgbClr val="000000"/>
                  </a:solidFill>
                  <a:latin typeface="Candara Light" panose="020E0502030303020204" pitchFamily="34" charset="0"/>
                </a:rPr>
                <a:t>Light OS Technologies</a:t>
              </a:r>
            </a:p>
          </p:txBody>
        </p:sp>
        <p:sp>
          <p:nvSpPr>
            <p:cNvPr id="203" name="PresSld1Shape13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5AA60CD-771C-9D79-7D57-62B980451DAF}"/>
                </a:ext>
              </a:extLst>
            </p:cNvPr>
            <p:cNvSpPr/>
            <p:nvPr/>
          </p:nvSpPr>
          <p:spPr>
            <a:xfrm>
              <a:off x="1739900" y="4864100"/>
              <a:ext cx="4082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00">
                  <a:solidFill>
                    <a:srgbClr val="000000"/>
                  </a:solidFill>
                  <a:latin typeface="Candara" panose="020E0502030303020204" pitchFamily="34" charset="0"/>
                </a:rPr>
                <a:t>Powered by</a:t>
              </a:r>
            </a:p>
          </p:txBody>
        </p:sp>
      </p:grpSp>
      <p:sp>
        <p:nvSpPr>
          <p:cNvPr id="208" name="/Users/Admin/UserPic.png" hidden="1">
            <a:extLst>
              <a:ext uri="{FF2B5EF4-FFF2-40B4-BE49-F238E27FC236}">
                <a16:creationId xmlns:a16="http://schemas.microsoft.com/office/drawing/2014/main" id="{8F0F707A-01DB-8ED0-D52D-39C3FD61045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82" name="/Users/Admin/Theme.thm" hidden="1">
            <a:extLst>
              <a:ext uri="{FF2B5EF4-FFF2-40B4-BE49-F238E27FC236}">
                <a16:creationId xmlns:a16="http://schemas.microsoft.com/office/drawing/2014/main" id="{244E1D38-AC15-4962-11F6-3DB3036DAA8E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6032500" y="2184400"/>
            <a:chExt cx="4470400" cy="2514600"/>
          </a:xfrm>
        </p:grpSpPr>
        <p:sp>
          <p:nvSpPr>
            <p:cNvPr id="205" name="WindowFrame">
              <a:extLst>
                <a:ext uri="{FF2B5EF4-FFF2-40B4-BE49-F238E27FC236}">
                  <a16:creationId xmlns:a16="http://schemas.microsoft.com/office/drawing/2014/main" id="{99B1C57C-66EC-2D1A-EF92-EC9D79BE1EA7}"/>
                </a:ext>
              </a:extLst>
            </p:cNvPr>
            <p:cNvSpPr/>
            <p:nvPr/>
          </p:nvSpPr>
          <p:spPr>
            <a:xfrm>
              <a:off x="6032500" y="2184400"/>
              <a:ext cx="4470400" cy="2514600"/>
            </a:xfrm>
            <a:prstGeom prst="rect">
              <a:avLst/>
            </a:prstGeom>
            <a:gradFill flip="none" rotWithShape="1">
              <a:gsLst>
                <a:gs pos="0">
                  <a:srgbClr val="7F7F7F">
                    <a:alpha val="0"/>
                  </a:srgbClr>
                </a:gs>
                <a:gs pos="50000">
                  <a:srgbClr val="3B3838">
                    <a:alpha val="0"/>
                  </a:srgbClr>
                </a:gs>
                <a:gs pos="51000">
                  <a:srgbClr val="262626">
                    <a:alpha val="0"/>
                  </a:srgbClr>
                </a:gs>
                <a:gs pos="100000">
                  <a:srgbClr val="0D0D0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206" name="Window">
              <a:extLst>
                <a:ext uri="{FF2B5EF4-FFF2-40B4-BE49-F238E27FC236}">
                  <a16:creationId xmlns:a16="http://schemas.microsoft.com/office/drawing/2014/main" id="{79564209-B773-588D-C34F-7658BBB55F63}"/>
                </a:ext>
              </a:extLst>
            </p:cNvPr>
            <p:cNvSpPr/>
            <p:nvPr/>
          </p:nvSpPr>
          <p:spPr>
            <a:xfrm>
              <a:off x="6119330" y="2413553"/>
              <a:ext cx="4266401" cy="21924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207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8C35DD0-EF23-DC1B-9981-E14DCA91F0A2}"/>
                </a:ext>
              </a:extLst>
            </p:cNvPr>
            <p:cNvSpPr txBox="1"/>
            <p:nvPr/>
          </p:nvSpPr>
          <p:spPr>
            <a:xfrm>
              <a:off x="6119330" y="2191837"/>
              <a:ext cx="4264903" cy="21769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211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6906E9C-AC78-B837-C8B1-95503F7D829D}"/>
                </a:ext>
              </a:extLst>
            </p:cNvPr>
            <p:cNvSpPr/>
            <p:nvPr/>
          </p:nvSpPr>
          <p:spPr>
            <a:xfrm>
              <a:off x="6197572" y="2243648"/>
              <a:ext cx="108000" cy="107884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12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5E4B823-F82F-54B5-34C5-31E9389C768A}"/>
                </a:ext>
              </a:extLst>
            </p:cNvPr>
            <p:cNvSpPr/>
            <p:nvPr/>
          </p:nvSpPr>
          <p:spPr>
            <a:xfrm>
              <a:off x="10394523" y="4618543"/>
              <a:ext cx="105132" cy="78601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13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BF8D0EC-68E8-0EB5-B8D0-83A750B1CF67}"/>
                </a:ext>
              </a:extLst>
            </p:cNvPr>
            <p:cNvSpPr/>
            <p:nvPr/>
          </p:nvSpPr>
          <p:spPr>
            <a:xfrm>
              <a:off x="6352800" y="2242666"/>
              <a:ext cx="108000" cy="108866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14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CCE37FE5-7FC9-D977-F608-391AF24A1102}"/>
                </a:ext>
              </a:extLst>
            </p:cNvPr>
            <p:cNvSpPr/>
            <p:nvPr/>
          </p:nvSpPr>
          <p:spPr>
            <a:xfrm>
              <a:off x="9025926" y="4099319"/>
              <a:ext cx="1229811" cy="3693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215" name="/Users/Admin/Background.png" hidden="1">
            <a:extLst>
              <a:ext uri="{FF2B5EF4-FFF2-40B4-BE49-F238E27FC236}">
                <a16:creationId xmlns:a16="http://schemas.microsoft.com/office/drawing/2014/main" id="{D9C31C4B-5BDE-DD34-1B84-5CD60D4642E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4" name="/Users/Admin/Theme.txt" hidden="1">
            <a:extLst>
              <a:ext uri="{FF2B5EF4-FFF2-40B4-BE49-F238E27FC236}">
                <a16:creationId xmlns:a16="http://schemas.microsoft.com/office/drawing/2014/main" id="{D7FD4520-B260-A5A5-7437-2872AE54BE8D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Missing update file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null</a:t>
            </a:r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In order to update, an update file must be selected first!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Täht 5-tipuline 2">
            <a:extLst>
              <a:ext uri="{FF2B5EF4-FFF2-40B4-BE49-F238E27FC236}">
                <a16:creationId xmlns:a16="http://schemas.microsoft.com/office/drawing/2014/main" id="{C2140407-02FE-C45A-6C59-7320A619A7A7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 5-tipuline 3">
            <a:extLst>
              <a:ext uri="{FF2B5EF4-FFF2-40B4-BE49-F238E27FC236}">
                <a16:creationId xmlns:a16="http://schemas.microsoft.com/office/drawing/2014/main" id="{65246127-07B6-0C5E-55F8-83A5569212DF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 5-tipuline 4">
            <a:extLst>
              <a:ext uri="{FF2B5EF4-FFF2-40B4-BE49-F238E27FC236}">
                <a16:creationId xmlns:a16="http://schemas.microsoft.com/office/drawing/2014/main" id="{D418E290-71EE-A50A-C05C-A4317B302EE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 5-tipuline 6">
            <a:extLst>
              <a:ext uri="{FF2B5EF4-FFF2-40B4-BE49-F238E27FC236}">
                <a16:creationId xmlns:a16="http://schemas.microsoft.com/office/drawing/2014/main" id="{7DB45A9B-6135-08A4-BE7A-E7766A1C5E6A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 5-tipuline 7">
            <a:extLst>
              <a:ext uri="{FF2B5EF4-FFF2-40B4-BE49-F238E27FC236}">
                <a16:creationId xmlns:a16="http://schemas.microsoft.com/office/drawing/2014/main" id="{92A27B44-F780-E171-742B-F0E645D76773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 5-tipuline 8">
            <a:extLst>
              <a:ext uri="{FF2B5EF4-FFF2-40B4-BE49-F238E27FC236}">
                <a16:creationId xmlns:a16="http://schemas.microsoft.com/office/drawing/2014/main" id="{E350E4E4-C629-4E88-B9F5-7634FCE58094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 5-tipuline 10">
            <a:extLst>
              <a:ext uri="{FF2B5EF4-FFF2-40B4-BE49-F238E27FC236}">
                <a16:creationId xmlns:a16="http://schemas.microsoft.com/office/drawing/2014/main" id="{3F1071CC-B1B5-97D2-28E1-5C2F6203BC81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 5-tipuline 11">
            <a:extLst>
              <a:ext uri="{FF2B5EF4-FFF2-40B4-BE49-F238E27FC236}">
                <a16:creationId xmlns:a16="http://schemas.microsoft.com/office/drawing/2014/main" id="{F020EBD7-C87D-1D99-331B-B6A32D696575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 5-tipuline 12">
            <a:extLst>
              <a:ext uri="{FF2B5EF4-FFF2-40B4-BE49-F238E27FC236}">
                <a16:creationId xmlns:a16="http://schemas.microsoft.com/office/drawing/2014/main" id="{D2A06100-F146-2F40-7E21-52284D7D7C0D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 5-tipuline 13">
            <a:extLst>
              <a:ext uri="{FF2B5EF4-FFF2-40B4-BE49-F238E27FC236}">
                <a16:creationId xmlns:a16="http://schemas.microsoft.com/office/drawing/2014/main" id="{886B2548-3808-ECFE-5A88-146C7C0373E6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 5-tipuline 14">
            <a:extLst>
              <a:ext uri="{FF2B5EF4-FFF2-40B4-BE49-F238E27FC236}">
                <a16:creationId xmlns:a16="http://schemas.microsoft.com/office/drawing/2014/main" id="{6FDED7B5-6964-CF17-2683-1B07561988D9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 5-tipuline 15">
            <a:extLst>
              <a:ext uri="{FF2B5EF4-FFF2-40B4-BE49-F238E27FC236}">
                <a16:creationId xmlns:a16="http://schemas.microsoft.com/office/drawing/2014/main" id="{9071849A-BA4C-220E-6A81-15F57097BB7E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 5-tipuline 16">
            <a:extLst>
              <a:ext uri="{FF2B5EF4-FFF2-40B4-BE49-F238E27FC236}">
                <a16:creationId xmlns:a16="http://schemas.microsoft.com/office/drawing/2014/main" id="{B58FA9FC-CB8D-4884-8471-BB42C23F6567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 5-tipuline 17">
            <a:extLst>
              <a:ext uri="{FF2B5EF4-FFF2-40B4-BE49-F238E27FC236}">
                <a16:creationId xmlns:a16="http://schemas.microsoft.com/office/drawing/2014/main" id="{5453861E-86EB-9EEB-0170-E0DC7022B36A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 5-tipuline 18">
            <a:extLst>
              <a:ext uri="{FF2B5EF4-FFF2-40B4-BE49-F238E27FC236}">
                <a16:creationId xmlns:a16="http://schemas.microsoft.com/office/drawing/2014/main" id="{9C9ACF6B-2BF4-1FA7-A938-FC73B0A092AC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 5-tipuline 19">
            <a:extLst>
              <a:ext uri="{FF2B5EF4-FFF2-40B4-BE49-F238E27FC236}">
                <a16:creationId xmlns:a16="http://schemas.microsoft.com/office/drawing/2014/main" id="{76B7AA6A-166F-D776-5E48-A515D5B3C89B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 5-tipuline 20">
            <a:extLst>
              <a:ext uri="{FF2B5EF4-FFF2-40B4-BE49-F238E27FC236}">
                <a16:creationId xmlns:a16="http://schemas.microsoft.com/office/drawing/2014/main" id="{742D554A-585E-801C-2BE1-B4825004773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 5-tipuline 21">
            <a:extLst>
              <a:ext uri="{FF2B5EF4-FFF2-40B4-BE49-F238E27FC236}">
                <a16:creationId xmlns:a16="http://schemas.microsoft.com/office/drawing/2014/main" id="{94BD8EC1-A629-1658-6883-DD7170880ED6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 5-tipuline 22">
            <a:extLst>
              <a:ext uri="{FF2B5EF4-FFF2-40B4-BE49-F238E27FC236}">
                <a16:creationId xmlns:a16="http://schemas.microsoft.com/office/drawing/2014/main" id="{EE1E971F-8AAD-2804-2D82-4477F045243F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 5-tipuline 23">
            <a:extLst>
              <a:ext uri="{FF2B5EF4-FFF2-40B4-BE49-F238E27FC236}">
                <a16:creationId xmlns:a16="http://schemas.microsoft.com/office/drawing/2014/main" id="{F595909C-FB8E-B9CE-AABC-5F302192112E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 5-tipuline 24">
            <a:extLst>
              <a:ext uri="{FF2B5EF4-FFF2-40B4-BE49-F238E27FC236}">
                <a16:creationId xmlns:a16="http://schemas.microsoft.com/office/drawing/2014/main" id="{E781B67B-F8B0-98EA-93BF-AD16834F047C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uttonRistkülik lõigatud vastasnurkadega 11">
            <a:extLst>
              <a:ext uri="{FF2B5EF4-FFF2-40B4-BE49-F238E27FC236}">
                <a16:creationId xmlns:a16="http://schemas.microsoft.com/office/drawing/2014/main" id="{FFB3385C-55A2-4CB1-B114-D15F2DDA7E64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" name="ButtonRistkülik lõigatud vastasnurkadega 12">
            <a:extLst>
              <a:ext uri="{FF2B5EF4-FFF2-40B4-BE49-F238E27FC236}">
                <a16:creationId xmlns:a16="http://schemas.microsoft.com/office/drawing/2014/main" id="{45B03726-03AB-CB73-DBE6-48144923A590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4" name="ButtonRistkülik lõigatud vastasnurkadega 14">
            <a:extLst>
              <a:ext uri="{FF2B5EF4-FFF2-40B4-BE49-F238E27FC236}">
                <a16:creationId xmlns:a16="http://schemas.microsoft.com/office/drawing/2014/main" id="{1602D1BC-7780-C89A-7CB2-FDB6B89B2FAF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4900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 w="19050" cap="rnd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914400"/>
            <a:r>
              <a:rPr lang="et-EE" sz="1600" kern="0" dirty="0">
                <a:solidFill>
                  <a:schemeClr val="accent3"/>
                </a:solidFill>
                <a:latin typeface="Candara" panose="020E0502030303020204" pitchFamily="34" charset="0"/>
              </a:rPr>
              <a:t>Guest session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</a:t>
            </a:r>
            <a:r>
              <a:rPr lang="et-EE" sz="1400" dirty="0" err="1">
                <a:latin typeface="Candara" panose="020E0502030303020204" pitchFamily="34" charset="0"/>
              </a:rPr>
              <a:t>user</a:t>
            </a:r>
            <a:r>
              <a:rPr lang="et-EE" sz="1400" dirty="0">
                <a:latin typeface="Candara" panose="020E0502030303020204" pitchFamily="34" charset="0"/>
              </a:rPr>
              <a:t> account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5" name="ButtonRistkülik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042AAA69-EC74-A094-5194-A868939FB4A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t-EE" sz="1600" dirty="0">
                <a:solidFill>
                  <a:srgbClr val="FFFFFF"/>
                </a:solidFill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6" name="ButtonRistkülik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4A188076-2766-2896-9C6C-FCBA86192144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t-EE" sz="1600" dirty="0">
                <a:solidFill>
                  <a:srgbClr val="FFFFFF"/>
                </a:solidFill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37" name="ButtonRistkülik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6C542625-CBB7-2B2C-B54B-ABF8BA9F8EAC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t-EE" sz="1600" dirty="0">
                <a:solidFill>
                  <a:srgbClr val="FFFFFF"/>
                </a:solidFill>
                <a:latin typeface="Candara" panose="020E0502030303020204" pitchFamily="34" charset="0"/>
              </a:rPr>
              <a:t>Guest session</a:t>
            </a:r>
          </a:p>
        </p:txBody>
      </p:sp>
      <p:grpSp>
        <p:nvGrpSpPr>
          <p:cNvPr id="19070" name="UserPic:1">
            <a:extLst>
              <a:ext uri="{FF2B5EF4-FFF2-40B4-BE49-F238E27FC236}">
                <a16:creationId xmlns:a16="http://schemas.microsoft.com/office/drawing/2014/main" id="{7CA5D305-51D9-232D-FD21-F1B19F62F3C4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19071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8E00181-937E-D91E-FB60-6254A306FE0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8560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FBABF20-4366-66C7-8FFD-BB50E588000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8562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FC95DA9-56F3-166C-D6AF-27259DB77D6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18563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4A041299-7286-454C-8019-3E6A2D4B1BEB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</a:t>
            </a:r>
            <a:r>
              <a:rPr lang="et-EE" sz="1600" dirty="0" err="1">
                <a:latin typeface="Candara" panose="020E0502030303020204" pitchFamily="34" charset="0"/>
              </a:rPr>
              <a:t>user</a:t>
            </a:r>
            <a:endParaRPr lang="et-EE" sz="1600" dirty="0">
              <a:latin typeface="Candara" panose="020E0502030303020204" pitchFamily="34" charset="0"/>
            </a:endParaRP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-67092" y="7315460"/>
            <a:ext cx="11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solidFill>
                  <a:schemeClr val="bg1">
                    <a:lumMod val="50000"/>
                    <a:lumOff val="50000"/>
                  </a:schemeClr>
                </a:solidFill>
              </a:rPr>
              <a:t>False</a:t>
            </a:r>
            <a:endParaRPr lang="et-E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Startup error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6" name="BuildInfo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997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-67091" y="6946128"/>
            <a:ext cx="85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False</a:t>
            </a:r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898076" y="2313013"/>
            <a:ext cx="4354384" cy="2375136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Troubleshooting startup errors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Sunlight OS may fail to start up for the following reasons:</a:t>
            </a:r>
            <a:endParaRPr lang="et-EE" sz="1050" kern="0" dirty="0">
              <a:ln w="38100">
                <a:noFill/>
              </a:ln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The user left „Disable all macros“ checked when starting the slideshow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Macros have been disabled automatically due to settings in PowerPoint or an external policy</a:t>
            </a: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There’s a major programming error in VBA project (usually in PageChange subroutine or a syntax error somewhere else)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You are attempting to run this PPTOS using Office for Mac, which doesn’t support importing functions from Windows DLLs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You are attempting to run this PPTOS on a version of Office, which does not support macros (e.g. mobile and web versions)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Error testing is enabled – to disable it, edit the value of „ErrorTest“ shape on Slide 2 and make sure it’s not set to „True“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36" name="Vabakuju kujund 15">
            <a:extLst>
              <a:ext uri="{FF2B5EF4-FFF2-40B4-BE49-F238E27FC236}">
                <a16:creationId xmlns:a16="http://schemas.microsoft.com/office/drawing/2014/main" id="{163FD283-E9C8-EA47-77F1-27B6C835589B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6">
            <a:extLst>
              <a:ext uri="{FF2B5EF4-FFF2-40B4-BE49-F238E27FC236}">
                <a16:creationId xmlns:a16="http://schemas.microsoft.com/office/drawing/2014/main" id="{C1DF45FB-032E-E5C1-AACB-75FE0E55862A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17">
            <a:extLst>
              <a:ext uri="{FF2B5EF4-FFF2-40B4-BE49-F238E27FC236}">
                <a16:creationId xmlns:a16="http://schemas.microsoft.com/office/drawing/2014/main" id="{B18785C5-685E-D008-496B-DAA642B6B5C6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Vabakuju kujund 18">
            <a:extLst>
              <a:ext uri="{FF2B5EF4-FFF2-40B4-BE49-F238E27FC236}">
                <a16:creationId xmlns:a16="http://schemas.microsoft.com/office/drawing/2014/main" id="{F5970F10-E0C8-9E63-0F5D-41D535BB176B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38C27390-0910-E59B-FCA1-5C29E40AA59B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46F83582-6064-01E8-47F7-B683B23EFF13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0288BCC3-DCCE-05E9-FF37-8D64FBBC7F7D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C96EA2EC-10EC-794C-47C6-45F849C5D2E6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58F08DE1-E0B9-CFD8-2B73-164DB6531093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6B1945C3-8452-0192-23E9-DCD74C316755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E5124E5B-33C1-B8D5-1AE0-B737BCD7CC7B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76EC0402-C528-4C38-3B8D-64368F795A5A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2645C324-2CFF-CC13-ED74-C15FC516038D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09E580D0-869F-EEB0-1853-BA97A3797932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04D60130-E8E0-0A54-C643-7ACF850119AD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3992767E-2D58-5BE4-6DA7-1CF280B6699F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3D7AB0FA-23CD-C1B0-507F-2ECF45BA13D7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689A2D06-FA16-C0C5-97F5-940ADDBA56E1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CC8A718F-E9F0-288F-7998-6681C00725B9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148CCB64-0189-4EE5-F830-A423A3A1E69B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AFBB38D9-5F73-7906-8615-3E631D21EB41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0519B72F-311E-81EE-EDCC-8816E77A22A2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6B76E884-3614-E4BC-2607-E17BF0487A91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38">
            <a:extLst>
              <a:ext uri="{FF2B5EF4-FFF2-40B4-BE49-F238E27FC236}">
                <a16:creationId xmlns:a16="http://schemas.microsoft.com/office/drawing/2014/main" id="{310971D1-E5B9-B798-9E42-195D9156F6F4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0" name="Täht 5-tipuline 39">
            <a:extLst>
              <a:ext uri="{FF2B5EF4-FFF2-40B4-BE49-F238E27FC236}">
                <a16:creationId xmlns:a16="http://schemas.microsoft.com/office/drawing/2014/main" id="{AAA35716-317C-E77C-82D3-C14D96468B1D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CD092-1A75-CCAA-32C9-0812941CE137}"/>
              </a:ext>
            </a:extLst>
          </p:cNvPr>
          <p:cNvSpPr txBox="1"/>
          <p:nvPr/>
        </p:nvSpPr>
        <p:spPr>
          <a:xfrm>
            <a:off x="945296" y="7030677"/>
            <a:ext cx="19897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900" dirty="0">
                <a:solidFill>
                  <a:schemeClr val="bg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</a:t>
            </a:r>
            <a:r>
              <a:rPr lang="et-EE" sz="9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Test startup error?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A5622-EBB8-A11A-E737-E516D88DAFCD}"/>
              </a:ext>
            </a:extLst>
          </p:cNvPr>
          <p:cNvSpPr txBox="1"/>
          <p:nvPr/>
        </p:nvSpPr>
        <p:spPr>
          <a:xfrm>
            <a:off x="945296" y="7400009"/>
            <a:ext cx="19897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900" dirty="0">
                <a:solidFill>
                  <a:schemeClr val="bg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 Is hibernated?</a:t>
            </a:r>
            <a:endParaRPr lang="et-EE" sz="9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False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Candara Light" panose="020E0502030303020204" pitchFamily="34" charset="0"/>
              </a:rPr>
              <a:t>Hibernating…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C5782-CE00-ECC6-426F-69653BE9F661}"/>
              </a:ext>
            </a:extLst>
          </p:cNvPr>
          <p:cNvSpPr txBox="1"/>
          <p:nvPr/>
        </p:nvSpPr>
        <p:spPr>
          <a:xfrm>
            <a:off x="-1" y="659639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100" dirty="0">
                <a:latin typeface="Candara Light" panose="020E0502030303020204" pitchFamily="34" charset="0"/>
              </a:rPr>
              <a:t>Do not close PowerPoint or press Escape during this process!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2" name="EnforceUserspaceExceptions" hidden="1">
            <a:extLst>
              <a:ext uri="{FF2B5EF4-FFF2-40B4-BE49-F238E27FC236}">
                <a16:creationId xmlns:a16="http://schemas.microsoft.com/office/drawing/2014/main" id="{7E37DD7C-C871-5CB0-9AF9-7AC1B4133A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MsgID" hidden="1">
            <a:extLst>
              <a:ext uri="{FF2B5EF4-FFF2-40B4-BE49-F238E27FC236}">
                <a16:creationId xmlns:a16="http://schemas.microsoft.com/office/drawing/2014/main" id="{EEF28D31-B190-734E-B7B9-38D8BC96D2B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  <p:sp>
        <p:nvSpPr>
          <p:cNvPr id="55" name="ForceTerminationOfSystemProcesses" hidden="1">
            <a:extLst>
              <a:ext uri="{FF2B5EF4-FFF2-40B4-BE49-F238E27FC236}">
                <a16:creationId xmlns:a16="http://schemas.microsoft.com/office/drawing/2014/main" id="{1A63B43F-F4BF-5751-895E-097A54D69151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4" name="AppID" hidden="1">
            <a:extLst>
              <a:ext uri="{FF2B5EF4-FFF2-40B4-BE49-F238E27FC236}">
                <a16:creationId xmlns:a16="http://schemas.microsoft.com/office/drawing/2014/main" id="{D99CA91D-50D1-8527-FA0E-58EBA744DAA5}"/>
              </a:ext>
            </a:extLst>
          </p:cNvPr>
          <p:cNvSpPr txBox="1"/>
          <p:nvPr/>
        </p:nvSpPr>
        <p:spPr>
          <a:xfrm>
            <a:off x="0" y="0"/>
            <a:ext cx="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19</a:t>
            </a:r>
          </a:p>
        </p:txBody>
      </p:sp>
      <p:sp>
        <p:nvSpPr>
          <p:cNvPr id="21" name="InputValue" hidden="1">
            <a:extLst>
              <a:ext uri="{FF2B5EF4-FFF2-40B4-BE49-F238E27FC236}">
                <a16:creationId xmlns:a16="http://schemas.microsoft.com/office/drawing/2014/main" id="{4295F210-AEFA-FCDD-8795-4D001B5E8F92}"/>
              </a:ext>
            </a:extLst>
          </p:cNvPr>
          <p:cNvSpPr txBox="1"/>
          <p:nvPr/>
        </p:nvSpPr>
        <p:spPr>
          <a:xfrm>
            <a:off x="0" y="0"/>
            <a:ext cx="0" cy="812530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/Users/Admin/Desktop/lol.pres</a:t>
            </a:r>
          </a:p>
        </p:txBody>
      </p:sp>
      <p:sp>
        <p:nvSpPr>
          <p:cNvPr id="31" name="funny" hidden="1">
            <a:extLst>
              <a:ext uri="{FF2B5EF4-FFF2-40B4-BE49-F238E27FC236}">
                <a16:creationId xmlns:a16="http://schemas.microsoft.com/office/drawing/2014/main" id="{DE7F669D-DB6D-2BBC-BE06-AF146ACBE117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40" name="Macro" hidden="1">
            <a:extLst>
              <a:ext uri="{FF2B5EF4-FFF2-40B4-BE49-F238E27FC236}">
                <a16:creationId xmlns:a16="http://schemas.microsoft.com/office/drawing/2014/main" id="{6A648A05-D1F0-827F-6D3B-E1DB54CFC563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zzDeployIcon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Candara" panose="020E0502030303020204" pitchFamily="34" charset="0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9" name="Exception" hidden="1">
            <a:extLst>
              <a:ext uri="{FF2B5EF4-FFF2-40B4-BE49-F238E27FC236}">
                <a16:creationId xmlns:a16="http://schemas.microsoft.com/office/drawing/2014/main" id="{979A1C90-0B20-E7FF-23AF-55E1BD7A88F0}"/>
              </a:ext>
            </a:extLst>
          </p:cNvPr>
          <p:cNvSpPr txBox="1"/>
          <p:nvPr/>
        </p:nvSpPr>
        <p:spPr>
          <a:xfrm>
            <a:off x="0" y="0"/>
            <a:ext cx="121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Source: OrangePath</a:t>
            </a:r>
          </a:p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Description: The specified value is out of range.</a:t>
            </a:r>
            <a:endParaRPr lang="et-EE" sz="9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3D2541C1-8EA7-08E7-15A7-B196DBE83F2D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2" name="/Users/Admin/Theme.thm" hidden="1">
            <a:extLst>
              <a:ext uri="{FF2B5EF4-FFF2-40B4-BE49-F238E27FC236}">
                <a16:creationId xmlns:a16="http://schemas.microsoft.com/office/drawing/2014/main" id="{CF2EA5FD-E820-675C-5DE7-A2A4958057CA}"/>
              </a:ext>
            </a:extLst>
          </p:cNvPr>
          <p:cNvGrpSpPr/>
          <p:nvPr/>
        </p:nvGrpSpPr>
        <p:grpSpPr>
          <a:xfrm>
            <a:off x="0" y="0"/>
            <a:ext cx="7302500" cy="4965700"/>
            <a:chOff x="3813267" y="1964028"/>
            <a:chExt cx="4565466" cy="3199643"/>
          </a:xfrm>
        </p:grpSpPr>
        <p:sp>
          <p:nvSpPr>
            <p:cNvPr id="3" name="WindowFrame">
              <a:extLst>
                <a:ext uri="{FF2B5EF4-FFF2-40B4-BE49-F238E27FC236}">
                  <a16:creationId xmlns:a16="http://schemas.microsoft.com/office/drawing/2014/main" id="{27789809-2DD1-3113-2202-FA230DC814D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">
              <a:extLst>
                <a:ext uri="{FF2B5EF4-FFF2-40B4-BE49-F238E27FC236}">
                  <a16:creationId xmlns:a16="http://schemas.microsoft.com/office/drawing/2014/main" id="{E61E965A-31F3-586B-1E33-FAB535CE0DBF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360005E-9538-F150-E514-1853A5FB223B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E00B651-C053-BD39-C9EA-014F816604B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A06A0B-D56E-79A8-11EB-7348E2D4E59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6A5A522-6EB5-9536-DD8E-04D8998EF982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10" name="AppCalc:Properties" hidden="1">
            <a:extLst>
              <a:ext uri="{FF2B5EF4-FFF2-40B4-BE49-F238E27FC236}">
                <a16:creationId xmlns:a16="http://schemas.microsoft.com/office/drawing/2014/main" id="{00719F5F-A265-0C04-71FE-A3B1B769DFF5}"/>
              </a:ext>
            </a:extLst>
          </p:cNvPr>
          <p:cNvSpPr txBox="1"/>
          <p:nvPr/>
        </p:nvSpPr>
        <p:spPr>
          <a:xfrm>
            <a:off x="358588" y="27978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sp>
        <p:nvSpPr>
          <p:cNvPr id="11" name="AppSettings:Properties" hidden="1">
            <a:extLst>
              <a:ext uri="{FF2B5EF4-FFF2-40B4-BE49-F238E27FC236}">
                <a16:creationId xmlns:a16="http://schemas.microsoft.com/office/drawing/2014/main" id="{37367758-1D20-D0C4-2C3D-11E2ADA92CA6}"/>
              </a:ext>
            </a:extLst>
          </p:cNvPr>
          <p:cNvSpPr txBox="1"/>
          <p:nvPr/>
        </p:nvSpPr>
        <p:spPr>
          <a:xfrm>
            <a:off x="367209" y="56109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sp>
        <p:nvSpPr>
          <p:cNvPr id="12" name="AppTaskmgr:Properties" hidden="1">
            <a:extLst>
              <a:ext uri="{FF2B5EF4-FFF2-40B4-BE49-F238E27FC236}">
                <a16:creationId xmlns:a16="http://schemas.microsoft.com/office/drawing/2014/main" id="{18E3177D-114A-7294-759F-9DEBE62056FA}"/>
              </a:ext>
            </a:extLst>
          </p:cNvPr>
          <p:cNvSpPr txBox="1"/>
          <p:nvPr/>
        </p:nvSpPr>
        <p:spPr>
          <a:xfrm>
            <a:off x="3037277" y="13407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sp>
        <p:nvSpPr>
          <p:cNvPr id="13" name="AppGuess:Properties" hidden="1">
            <a:extLst>
              <a:ext uri="{FF2B5EF4-FFF2-40B4-BE49-F238E27FC236}">
                <a16:creationId xmlns:a16="http://schemas.microsoft.com/office/drawing/2014/main" id="{959E0DAD-901E-46D9-5BFF-52F4696E0BFA}"/>
              </a:ext>
            </a:extLst>
          </p:cNvPr>
          <p:cNvSpPr txBox="1"/>
          <p:nvPr/>
        </p:nvSpPr>
        <p:spPr>
          <a:xfrm>
            <a:off x="3058232" y="43741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sp>
        <p:nvSpPr>
          <p:cNvPr id="14" name="AppPaint:Properties" hidden="1">
            <a:extLst>
              <a:ext uri="{FF2B5EF4-FFF2-40B4-BE49-F238E27FC236}">
                <a16:creationId xmlns:a16="http://schemas.microsoft.com/office/drawing/2014/main" id="{059373F0-C524-9CCD-FF48-DF626AB7E3BB}"/>
              </a:ext>
            </a:extLst>
          </p:cNvPr>
          <p:cNvSpPr txBox="1"/>
          <p:nvPr/>
        </p:nvSpPr>
        <p:spPr>
          <a:xfrm>
            <a:off x="3102319" y="57956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sp>
        <p:nvSpPr>
          <p:cNvPr id="15" name="AppNotes:Properties" hidden="1">
            <a:extLst>
              <a:ext uri="{FF2B5EF4-FFF2-40B4-BE49-F238E27FC236}">
                <a16:creationId xmlns:a16="http://schemas.microsoft.com/office/drawing/2014/main" id="{8D7FB372-96AB-EE2A-5E0E-60709FD2EEC4}"/>
              </a:ext>
            </a:extLst>
          </p:cNvPr>
          <p:cNvSpPr txBox="1"/>
          <p:nvPr/>
        </p:nvSpPr>
        <p:spPr>
          <a:xfrm>
            <a:off x="5574737" y="13526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sp>
        <p:nvSpPr>
          <p:cNvPr id="16" name="AppPresentator:Properties" hidden="1">
            <a:extLst>
              <a:ext uri="{FF2B5EF4-FFF2-40B4-BE49-F238E27FC236}">
                <a16:creationId xmlns:a16="http://schemas.microsoft.com/office/drawing/2014/main" id="{DF292F3E-53CD-2782-5A30-33CED0D7934C}"/>
              </a:ext>
            </a:extLst>
          </p:cNvPr>
          <p:cNvSpPr txBox="1"/>
          <p:nvPr/>
        </p:nvSpPr>
        <p:spPr>
          <a:xfrm>
            <a:off x="341515" y="13777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23" name="AppFiles:Icon" hidden="1">
            <a:extLst>
              <a:ext uri="{FF2B5EF4-FFF2-40B4-BE49-F238E27FC236}">
                <a16:creationId xmlns:a16="http://schemas.microsoft.com/office/drawing/2014/main" id="{DC2971A4-764A-9BAE-3D71-91FC6EA681F4}"/>
              </a:ext>
            </a:extLst>
          </p:cNvPr>
          <p:cNvGrpSpPr/>
          <p:nvPr/>
        </p:nvGrpSpPr>
        <p:grpSpPr>
          <a:xfrm>
            <a:off x="558386" y="1882588"/>
            <a:ext cx="752400" cy="753035"/>
            <a:chOff x="405986" y="1730188"/>
            <a:chExt cx="752400" cy="753035"/>
          </a:xfrm>
        </p:grpSpPr>
        <p:sp>
          <p:nvSpPr>
            <p:cNvPr id="24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3E6C97E7-9E7F-D289-AE10-8C5B8DF43761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5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2931735-CB68-55F5-F641-2E765C4C76EF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6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D2E3DB6-88BD-D0E9-C3EB-5AC5D9A2F7EF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27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0F69A1B-6120-27B0-0A62-07C1EAA82238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8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6865752A-30AC-5ECC-448E-4F675847C9A1}"/>
              </a:ext>
            </a:extLst>
          </p:cNvPr>
          <p:cNvSpPr txBox="1"/>
          <p:nvPr/>
        </p:nvSpPr>
        <p:spPr>
          <a:xfrm>
            <a:off x="983527" y="24810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29" name="AppCalc:Icon" hidden="1">
            <a:extLst>
              <a:ext uri="{FF2B5EF4-FFF2-40B4-BE49-F238E27FC236}">
                <a16:creationId xmlns:a16="http://schemas.microsoft.com/office/drawing/2014/main" id="{982CA8AD-5D2B-8314-2637-87B1A80B0D95}"/>
              </a:ext>
            </a:extLst>
          </p:cNvPr>
          <p:cNvGrpSpPr/>
          <p:nvPr/>
        </p:nvGrpSpPr>
        <p:grpSpPr>
          <a:xfrm>
            <a:off x="510988" y="1874481"/>
            <a:ext cx="752400" cy="753035"/>
            <a:chOff x="358588" y="1722081"/>
            <a:chExt cx="752400" cy="753035"/>
          </a:xfrm>
        </p:grpSpPr>
        <p:sp>
          <p:nvSpPr>
            <p:cNvPr id="30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93A0DB-7B31-87CF-860E-419430516EEF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1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BFADF91-3F27-E401-8EBD-2685A66D043A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F65A76B-C205-4B44-9BA8-455905CCBBAF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3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979CF3D-E519-8298-D8FC-D87FDE3124E1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4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BD66AA1-A59C-BEE7-F029-CFAE8837052C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5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7A99A0A-BD2A-702D-516C-56B5C28D2E94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6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BA1242A-A5BE-07D6-A349-DF288DACF544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2403CD4-974F-A447-C324-35623B2021CD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20844E4-174F-DCC2-9503-DC21AD7E0D1C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9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5A110AC-D4DE-2C63-551F-2474BF4A5F3D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0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EB5CC92-0CE5-985D-A9E0-1D3201A3FC3D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1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0D7C4CA-C9B9-F4AF-00B4-8398CA424336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2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96C0AA2-0316-6E8A-349D-D18CDD6A824A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C9BEBFE-8786-14FD-EA98-3A31444BE8CE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4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53803B8-07E1-9BF6-7012-3A338B57724A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5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DA34FAE-0D01-CC21-6A66-AFB43D43C4AA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6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9823291-B191-6D79-3132-DFA09B267B7A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7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8DB69C7-3134-713B-D15A-9AE77CBBC224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8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21D2809-F739-C3C8-D37C-F391C9D48A45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9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4F9824-90C1-F6BD-10C2-1AF4BF72B251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50" name="AppShell:Icon" hidden="1">
            <a:extLst>
              <a:ext uri="{FF2B5EF4-FFF2-40B4-BE49-F238E27FC236}">
                <a16:creationId xmlns:a16="http://schemas.microsoft.com/office/drawing/2014/main" id="{E1DA9DC9-9F6D-1101-2C6C-C414CEEFB432}"/>
              </a:ext>
            </a:extLst>
          </p:cNvPr>
          <p:cNvGrpSpPr/>
          <p:nvPr/>
        </p:nvGrpSpPr>
        <p:grpSpPr>
          <a:xfrm>
            <a:off x="510988" y="421341"/>
            <a:ext cx="752400" cy="753035"/>
            <a:chOff x="358588" y="268941"/>
            <a:chExt cx="752400" cy="753035"/>
          </a:xfrm>
        </p:grpSpPr>
        <p:sp>
          <p:nvSpPr>
            <p:cNvPr id="51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824A78AE-60AE-D3AD-C46A-0ED25B951AD5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2" name="TextBox 51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A718895F-B89F-C330-42A9-41438FEE4CA2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grpSp>
        <p:nvGrpSpPr>
          <p:cNvPr id="53" name="AppSettings:Icon" hidden="1">
            <a:extLst>
              <a:ext uri="{FF2B5EF4-FFF2-40B4-BE49-F238E27FC236}">
                <a16:creationId xmlns:a16="http://schemas.microsoft.com/office/drawing/2014/main" id="{FC57CA3A-405D-3007-4E76-E1D5F481A817}"/>
              </a:ext>
            </a:extLst>
          </p:cNvPr>
          <p:cNvGrpSpPr/>
          <p:nvPr/>
        </p:nvGrpSpPr>
        <p:grpSpPr>
          <a:xfrm>
            <a:off x="519609" y="4687633"/>
            <a:ext cx="752400" cy="753035"/>
            <a:chOff x="367209" y="4535233"/>
            <a:chExt cx="752400" cy="753035"/>
          </a:xfrm>
        </p:grpSpPr>
        <p:sp>
          <p:nvSpPr>
            <p:cNvPr id="54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B3C7279E-802F-013F-240B-F874810B1C0C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5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0F94390E-C749-6731-357F-6167A04EAD34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56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DA3F0096-D377-CE98-80F8-320C463FE0C2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57" name="AppTaskmgr:Icon" hidden="1">
            <a:extLst>
              <a:ext uri="{FF2B5EF4-FFF2-40B4-BE49-F238E27FC236}">
                <a16:creationId xmlns:a16="http://schemas.microsoft.com/office/drawing/2014/main" id="{562E3735-787F-734E-18DB-F2BA2AC039FF}"/>
              </a:ext>
            </a:extLst>
          </p:cNvPr>
          <p:cNvGrpSpPr/>
          <p:nvPr/>
        </p:nvGrpSpPr>
        <p:grpSpPr>
          <a:xfrm>
            <a:off x="3189677" y="417355"/>
            <a:ext cx="752400" cy="753035"/>
            <a:chOff x="3037277" y="264955"/>
            <a:chExt cx="752400" cy="753035"/>
          </a:xfrm>
        </p:grpSpPr>
        <p:sp>
          <p:nvSpPr>
            <p:cNvPr id="58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722264C-2AB6-623F-3D4C-15FCA234539B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9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A7093F41-D3D6-11F1-A8F0-D5D136DDF765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0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FD1125DE-E12E-085A-10D9-0B9B3069C55D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1" name="AppGuess:Icon" hidden="1">
            <a:extLst>
              <a:ext uri="{FF2B5EF4-FFF2-40B4-BE49-F238E27FC236}">
                <a16:creationId xmlns:a16="http://schemas.microsoft.com/office/drawing/2014/main" id="{843E09BC-540D-E8EC-2E23-3A4A5247CAEC}"/>
              </a:ext>
            </a:extLst>
          </p:cNvPr>
          <p:cNvGrpSpPr/>
          <p:nvPr/>
        </p:nvGrpSpPr>
        <p:grpSpPr>
          <a:xfrm>
            <a:off x="3210633" y="3450747"/>
            <a:ext cx="752400" cy="753035"/>
            <a:chOff x="3058233" y="3298347"/>
            <a:chExt cx="752400" cy="753035"/>
          </a:xfrm>
        </p:grpSpPr>
        <p:sp>
          <p:nvSpPr>
            <p:cNvPr id="62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97037968-45C0-CAC1-EBCE-D2B89298D3F8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" name="TextBox 62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0F385A3E-47B0-1AC1-7F58-E0027B9E0C5E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grpSp>
        <p:nvGrpSpPr>
          <p:cNvPr id="512" name="AppPaint:Icon" hidden="1">
            <a:extLst>
              <a:ext uri="{FF2B5EF4-FFF2-40B4-BE49-F238E27FC236}">
                <a16:creationId xmlns:a16="http://schemas.microsoft.com/office/drawing/2014/main" id="{C71D92BD-2C84-1ADA-7ED4-AF7FECBC92B7}"/>
              </a:ext>
            </a:extLst>
          </p:cNvPr>
          <p:cNvGrpSpPr/>
          <p:nvPr/>
        </p:nvGrpSpPr>
        <p:grpSpPr>
          <a:xfrm>
            <a:off x="3254720" y="4872299"/>
            <a:ext cx="752400" cy="753035"/>
            <a:chOff x="3102320" y="4719899"/>
            <a:chExt cx="752400" cy="753035"/>
          </a:xfrm>
        </p:grpSpPr>
        <p:sp>
          <p:nvSpPr>
            <p:cNvPr id="513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23F5C7B-419B-0478-0342-C5A986D90065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4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7E11013-EF45-F5CC-A34A-5A9577CCE439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5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4EDF47F-68EC-EEB2-C53A-86BDF9FA4523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6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C09C0F4-8334-9B94-0606-A5E349D98612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7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92531E42-9B0B-0FDE-09E5-DB75C45AF97F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8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A1F760AF-7455-6E32-7E4B-B7BE030BF999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9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D5A90A5-D45B-DC2F-2400-4F11ACF30A6B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520" name="AppNotes:Icon" hidden="1">
            <a:extLst>
              <a:ext uri="{FF2B5EF4-FFF2-40B4-BE49-F238E27FC236}">
                <a16:creationId xmlns:a16="http://schemas.microsoft.com/office/drawing/2014/main" id="{768C3D9B-4E65-FA8E-EF78-21128A0963DC}"/>
              </a:ext>
            </a:extLst>
          </p:cNvPr>
          <p:cNvGrpSpPr/>
          <p:nvPr/>
        </p:nvGrpSpPr>
        <p:grpSpPr>
          <a:xfrm>
            <a:off x="5727137" y="429298"/>
            <a:ext cx="752400" cy="753035"/>
            <a:chOff x="5574737" y="276898"/>
            <a:chExt cx="752400" cy="753035"/>
          </a:xfrm>
        </p:grpSpPr>
        <p:sp>
          <p:nvSpPr>
            <p:cNvPr id="521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F25CC621-87C6-D294-78E6-7A66F2919DD1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522" name="TextBox 521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27E28D89-A513-EA0A-BAE4-E37F8BA6CD6C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grpSp>
        <p:nvGrpSpPr>
          <p:cNvPr id="523" name="AppPresentator:Icon" hidden="1">
            <a:extLst>
              <a:ext uri="{FF2B5EF4-FFF2-40B4-BE49-F238E27FC236}">
                <a16:creationId xmlns:a16="http://schemas.microsoft.com/office/drawing/2014/main" id="{C2220F1B-A9E5-47A0-2843-5770303494A8}"/>
              </a:ext>
            </a:extLst>
          </p:cNvPr>
          <p:cNvGrpSpPr/>
          <p:nvPr/>
        </p:nvGrpSpPr>
        <p:grpSpPr>
          <a:xfrm>
            <a:off x="493915" y="454389"/>
            <a:ext cx="752400" cy="753035"/>
            <a:chOff x="341515" y="301989"/>
            <a:chExt cx="752400" cy="753035"/>
          </a:xfrm>
        </p:grpSpPr>
        <p:sp>
          <p:nvSpPr>
            <p:cNvPr id="524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8569572-7527-44E1-9EDC-4AA0BF6AED48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525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7D1ED9FB-ED64-6028-04A4-795D56D7E09D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526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5549B0B-15C1-FE50-1088-F1693A6F678C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527" name="AppWords:Icon" hidden="1">
            <a:extLst>
              <a:ext uri="{FF2B5EF4-FFF2-40B4-BE49-F238E27FC236}">
                <a16:creationId xmlns:a16="http://schemas.microsoft.com/office/drawing/2014/main" id="{B5AC4BDB-461C-00E4-3A55-3F5307928F43}"/>
              </a:ext>
            </a:extLst>
          </p:cNvPr>
          <p:cNvGrpSpPr/>
          <p:nvPr/>
        </p:nvGrpSpPr>
        <p:grpSpPr>
          <a:xfrm>
            <a:off x="8924925" y="5461722"/>
            <a:ext cx="752400" cy="753035"/>
            <a:chOff x="8772525" y="5309322"/>
            <a:chExt cx="752400" cy="753035"/>
          </a:xfrm>
        </p:grpSpPr>
        <p:sp>
          <p:nvSpPr>
            <p:cNvPr id="528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9686DF11-ABD3-9CEC-3B10-1C1D05E7CBBE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29" name="TextBox 528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505C7A1-AC85-31B7-4F3E-817A8E3E1027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530" name="TextBox 529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83D2490F-1051-9E0D-342B-98219FF637C8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531" name="AppShell:Properties" hidden="1">
            <a:extLst>
              <a:ext uri="{FF2B5EF4-FFF2-40B4-BE49-F238E27FC236}">
                <a16:creationId xmlns:a16="http://schemas.microsoft.com/office/drawing/2014/main" id="{C6A036E5-04AA-01D2-80FF-69A7421686E1}"/>
              </a:ext>
            </a:extLst>
          </p:cNvPr>
          <p:cNvSpPr txBox="1"/>
          <p:nvPr/>
        </p:nvSpPr>
        <p:spPr>
          <a:xfrm>
            <a:off x="358588" y="13447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sp>
        <p:nvSpPr>
          <p:cNvPr id="532" name="AppFiles:Properties" hidden="1">
            <a:extLst>
              <a:ext uri="{FF2B5EF4-FFF2-40B4-BE49-F238E27FC236}">
                <a16:creationId xmlns:a16="http://schemas.microsoft.com/office/drawing/2014/main" id="{4F6876B2-A327-D65E-B566-826EC72A0814}"/>
              </a:ext>
            </a:extLst>
          </p:cNvPr>
          <p:cNvSpPr txBox="1"/>
          <p:nvPr/>
        </p:nvSpPr>
        <p:spPr>
          <a:xfrm>
            <a:off x="373290" y="27048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sp>
        <p:nvSpPr>
          <p:cNvPr id="533" name="AppWords:Properties" hidden="1">
            <a:extLst>
              <a:ext uri="{FF2B5EF4-FFF2-40B4-BE49-F238E27FC236}">
                <a16:creationId xmlns:a16="http://schemas.microsoft.com/office/drawing/2014/main" id="{3D31ED38-49D4-AF12-2C99-60A6E023D921}"/>
              </a:ext>
            </a:extLst>
          </p:cNvPr>
          <p:cNvSpPr txBox="1"/>
          <p:nvPr/>
        </p:nvSpPr>
        <p:spPr>
          <a:xfrm>
            <a:off x="8924925" y="628483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Everyone:Words</a:t>
            </a:r>
          </a:p>
        </p:txBody>
      </p:sp>
      <p:grpSp>
        <p:nvGrpSpPr>
          <p:cNvPr id="534" name="/Users/Admin/Theme.thm" hidden="1">
            <a:extLst>
              <a:ext uri="{FF2B5EF4-FFF2-40B4-BE49-F238E27FC236}">
                <a16:creationId xmlns:a16="http://schemas.microsoft.com/office/drawing/2014/main" id="{E1DE5489-25F5-3F03-7D43-18F77899161D}"/>
              </a:ext>
            </a:extLst>
          </p:cNvPr>
          <p:cNvGrpSpPr/>
          <p:nvPr/>
        </p:nvGrpSpPr>
        <p:grpSpPr>
          <a:xfrm>
            <a:off x="152400" y="152400"/>
            <a:ext cx="7302500" cy="4965700"/>
            <a:chOff x="3813267" y="1964028"/>
            <a:chExt cx="4565466" cy="3199643"/>
          </a:xfrm>
        </p:grpSpPr>
        <p:sp>
          <p:nvSpPr>
            <p:cNvPr id="535" name="WindowFrame">
              <a:extLst>
                <a:ext uri="{FF2B5EF4-FFF2-40B4-BE49-F238E27FC236}">
                  <a16:creationId xmlns:a16="http://schemas.microsoft.com/office/drawing/2014/main" id="{8D27188E-19E4-7D43-2B74-4F0C8373783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36" name="Window">
              <a:extLst>
                <a:ext uri="{FF2B5EF4-FFF2-40B4-BE49-F238E27FC236}">
                  <a16:creationId xmlns:a16="http://schemas.microsoft.com/office/drawing/2014/main" id="{870A3FF6-F091-9634-4526-4955D86D5FB1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37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97ED976-A611-108D-CE12-958F1DD1C2D3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538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37F79E-A9E5-1764-7767-C5DAF1B96D99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39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8EDDF-9D3C-3CBF-D473-BF038D8DDC2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0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94B2DC2-EDC4-C271-580E-E0011158EC4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541" name="AppGallery:Properties" hidden="1">
            <a:extLst>
              <a:ext uri="{FF2B5EF4-FFF2-40B4-BE49-F238E27FC236}">
                <a16:creationId xmlns:a16="http://schemas.microsoft.com/office/drawing/2014/main" id="{C47F8479-4977-1159-E80E-B2A02195A309}"/>
              </a:ext>
            </a:extLst>
          </p:cNvPr>
          <p:cNvSpPr txBox="1"/>
          <p:nvPr/>
        </p:nvSpPr>
        <p:spPr>
          <a:xfrm>
            <a:off x="8703712" y="62000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andara" panose="020E0502030303020204" pitchFamily="34" charset="0"/>
              </a:rPr>
              <a:t>Everyone:Gallery</a:t>
            </a:r>
            <a:endParaRPr lang="et-EE" dirty="0">
              <a:latin typeface="Candara" panose="020E0502030303020204" pitchFamily="34" charset="0"/>
            </a:endParaRPr>
          </a:p>
        </p:txBody>
      </p:sp>
      <p:grpSp>
        <p:nvGrpSpPr>
          <p:cNvPr id="542" name="AppGallery:Icon" hidden="1">
            <a:extLst>
              <a:ext uri="{FF2B5EF4-FFF2-40B4-BE49-F238E27FC236}">
                <a16:creationId xmlns:a16="http://schemas.microsoft.com/office/drawing/2014/main" id="{A8ADD9EB-A1BB-72E3-83BA-433FBE1D7AE6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620125" y="5156922"/>
            <a:chExt cx="752400" cy="753035"/>
          </a:xfrm>
        </p:grpSpPr>
        <p:sp>
          <p:nvSpPr>
            <p:cNvPr id="543" name="Background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61FA07D3-B66B-970A-98DC-6EEFA8F8F758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" name="Rectangle 543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B35D50F-EA99-6C48-7D5E-7FCC4B3780F9}"/>
                </a:ext>
              </a:extLst>
            </p:cNvPr>
            <p:cNvSpPr/>
            <p:nvPr/>
          </p:nvSpPr>
          <p:spPr>
            <a:xfrm>
              <a:off x="8772663" y="5305990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" name="Rectangle 544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EB3E8B45-6CB8-E2DE-17E5-0168F6ED3D12}"/>
                </a:ext>
              </a:extLst>
            </p:cNvPr>
            <p:cNvSpPr/>
            <p:nvPr/>
          </p:nvSpPr>
          <p:spPr>
            <a:xfrm>
              <a:off x="9000905" y="5305990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6" name="Rectangle 545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E69D8DB8-1606-0279-D569-D4FD1BF10627}"/>
                </a:ext>
              </a:extLst>
            </p:cNvPr>
            <p:cNvSpPr/>
            <p:nvPr/>
          </p:nvSpPr>
          <p:spPr>
            <a:xfrm>
              <a:off x="8772663" y="5534232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7" name="Rectangle 546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43D7014-EEC6-3B27-2E2C-F227D2CAEC64}"/>
                </a:ext>
              </a:extLst>
            </p:cNvPr>
            <p:cNvSpPr/>
            <p:nvPr/>
          </p:nvSpPr>
          <p:spPr>
            <a:xfrm>
              <a:off x="9000905" y="5534232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9" name="AppWelcome:Properties" hidden="1">
            <a:extLst>
              <a:ext uri="{FF2B5EF4-FFF2-40B4-BE49-F238E27FC236}">
                <a16:creationId xmlns:a16="http://schemas.microsoft.com/office/drawing/2014/main" id="{67A7AA06-1044-F51A-1AA3-E8CD48606D6A}"/>
              </a:ext>
            </a:extLst>
          </p:cNvPr>
          <p:cNvSpPr txBox="1"/>
          <p:nvPr/>
        </p:nvSpPr>
        <p:spPr>
          <a:xfrm>
            <a:off x="8551312" y="6047626"/>
            <a:ext cx="268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andara" panose="020E0502030303020204" pitchFamily="34" charset="0"/>
              </a:rPr>
              <a:t>Everyone:Welcome to Sunlight!</a:t>
            </a:r>
            <a:endParaRPr lang="et-EE" dirty="0">
              <a:latin typeface="Candara" panose="020E0502030303020204" pitchFamily="34" charset="0"/>
            </a:endParaRPr>
          </a:p>
        </p:txBody>
      </p:sp>
      <p:grpSp>
        <p:nvGrpSpPr>
          <p:cNvPr id="20" name="AppWelcome:Icon" hidden="1">
            <a:extLst>
              <a:ext uri="{FF2B5EF4-FFF2-40B4-BE49-F238E27FC236}">
                <a16:creationId xmlns:a16="http://schemas.microsoft.com/office/drawing/2014/main" id="{6FE6CC91-0793-76D8-9F17-8C0BC93AD88A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8620125" y="5156922"/>
            <a:chExt cx="752400" cy="753035"/>
          </a:xfrm>
        </p:grpSpPr>
        <p:sp>
          <p:nvSpPr>
            <p:cNvPr id="21" name="Background">
              <a:hlinkClick r:id="" action="ppaction://macro?name=AppWelcome"/>
              <a:extLst>
                <a:ext uri="{FF2B5EF4-FFF2-40B4-BE49-F238E27FC236}">
                  <a16:creationId xmlns:a16="http://schemas.microsoft.com/office/drawing/2014/main" id="{2A0B5681-3123-7DCE-AB47-2F0F6B895504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" name="Bootlogo">
              <a:hlinkClick r:id="" action="ppaction://macro?name=AppWelcome"/>
              <a:extLst>
                <a:ext uri="{FF2B5EF4-FFF2-40B4-BE49-F238E27FC236}">
                  <a16:creationId xmlns:a16="http://schemas.microsoft.com/office/drawing/2014/main" id="{9DD577C3-AD4E-7531-8B96-CE82B9EFAA46}"/>
                </a:ext>
              </a:extLst>
            </p:cNvPr>
            <p:cNvSpPr/>
            <p:nvPr/>
          </p:nvSpPr>
          <p:spPr>
            <a:xfrm>
              <a:off x="8737824" y="5264734"/>
              <a:ext cx="517002" cy="53741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scene3d>
              <a:camera prst="orthographicFront">
                <a:rot lat="0" lon="6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sp>
        <p:nvSpPr>
          <p:cNvPr id="549" name="AppHelp:Properties" hidden="1">
            <a:extLst>
              <a:ext uri="{FF2B5EF4-FFF2-40B4-BE49-F238E27FC236}">
                <a16:creationId xmlns:a16="http://schemas.microsoft.com/office/drawing/2014/main" id="{F89F8480-0344-01BA-6A55-C6F0C8B7A05B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andara" panose="020E0502030303020204" pitchFamily="34" charset="0"/>
              </a:rPr>
              <a:t>Everyone:Help</a:t>
            </a:r>
            <a:endParaRPr lang="et-EE" dirty="0">
              <a:latin typeface="Candara" panose="020E0502030303020204" pitchFamily="34" charset="0"/>
            </a:endParaRPr>
          </a:p>
        </p:txBody>
      </p:sp>
      <p:grpSp>
        <p:nvGrpSpPr>
          <p:cNvPr id="556" name="AppHelp:Icon" hidden="1">
            <a:extLst>
              <a:ext uri="{FF2B5EF4-FFF2-40B4-BE49-F238E27FC236}">
                <a16:creationId xmlns:a16="http://schemas.microsoft.com/office/drawing/2014/main" id="{38F5B787-65FF-6CAA-DDB7-4073E1950C99}"/>
              </a:ext>
            </a:extLst>
          </p:cNvPr>
          <p:cNvGrpSpPr/>
          <p:nvPr/>
        </p:nvGrpSpPr>
        <p:grpSpPr>
          <a:xfrm>
            <a:off x="9077325" y="5614122"/>
            <a:ext cx="752400" cy="753035"/>
            <a:chOff x="8924925" y="5461722"/>
            <a:chExt cx="752400" cy="753035"/>
          </a:xfrm>
        </p:grpSpPr>
        <p:sp>
          <p:nvSpPr>
            <p:cNvPr id="557" name="Background">
              <a:hlinkClick r:id="" action="ppaction://macro?name=AppHelp"/>
              <a:extLst>
                <a:ext uri="{FF2B5EF4-FFF2-40B4-BE49-F238E27FC236}">
                  <a16:creationId xmlns:a16="http://schemas.microsoft.com/office/drawing/2014/main" id="{35F71A0B-BE96-2439-5D61-D72A11DB79BC}"/>
                </a:ext>
              </a:extLst>
            </p:cNvPr>
            <p:cNvSpPr/>
            <p:nvPr/>
          </p:nvSpPr>
          <p:spPr>
            <a:xfrm>
              <a:off x="8924925" y="54617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58" name="Oval 557">
              <a:hlinkClick r:id="" action="ppaction://macro?name=AppHelp"/>
              <a:extLst>
                <a:ext uri="{FF2B5EF4-FFF2-40B4-BE49-F238E27FC236}">
                  <a16:creationId xmlns:a16="http://schemas.microsoft.com/office/drawing/2014/main" id="{945BF752-D50C-CA90-BB32-20C43FF9474F}"/>
                </a:ext>
              </a:extLst>
            </p:cNvPr>
            <p:cNvSpPr/>
            <p:nvPr/>
          </p:nvSpPr>
          <p:spPr>
            <a:xfrm>
              <a:off x="9007535" y="5544649"/>
              <a:ext cx="587180" cy="5871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600" dirty="0"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615" name="AxHelper" hidden="1">
                  <a:extLst>
                    <a:ext uri="{FF2B5EF4-FFF2-40B4-BE49-F238E27FC236}">
                      <a16:creationId xmlns:a16="http://schemas.microsoft.com/office/drawing/2014/main" id="{AF9858D5-384A-6BF2-B4EE-953BF76312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548" name="Label1" hidden="1">
                  <a:extLst>
                    <a:ext uri="{FF2B5EF4-FFF2-40B4-BE49-F238E27FC236}">
                      <a16:creationId xmlns:a16="http://schemas.microsoft.com/office/drawing/2014/main" id="{32C4A9DD-C015-05A9-A5BB-00A5FB57F74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77600" y="-1078026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  <a:latin typeface="Candara" panose="020E0502030303020204" pitchFamily="34" charset="0"/>
              </a:rPr>
              <a:t>Restarting…</a:t>
            </a:r>
          </a:p>
        </p:txBody>
      </p:sp>
      <p:sp>
        <p:nvSpPr>
          <p:cNvPr id="4" name="Vabakuju kujund 3">
            <a:extLst>
              <a:ext uri="{FF2B5EF4-FFF2-40B4-BE49-F238E27FC236}">
                <a16:creationId xmlns:a16="http://schemas.microsoft.com/office/drawing/2014/main" id="{9ED0F9C4-0957-4688-3527-326B818E2E34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 kujund 4">
            <a:extLst>
              <a:ext uri="{FF2B5EF4-FFF2-40B4-BE49-F238E27FC236}">
                <a16:creationId xmlns:a16="http://schemas.microsoft.com/office/drawing/2014/main" id="{714FAE0D-9FCA-19A5-A2A6-4634472D892A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 kujund 5">
            <a:extLst>
              <a:ext uri="{FF2B5EF4-FFF2-40B4-BE49-F238E27FC236}">
                <a16:creationId xmlns:a16="http://schemas.microsoft.com/office/drawing/2014/main" id="{B0A70DC5-7596-E8EF-AA55-C740371F81E9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 kujund 6">
            <a:extLst>
              <a:ext uri="{FF2B5EF4-FFF2-40B4-BE49-F238E27FC236}">
                <a16:creationId xmlns:a16="http://schemas.microsoft.com/office/drawing/2014/main" id="{7D671B57-96A9-8D70-709C-1446A472A1FF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grpSp>
        <p:nvGrpSpPr>
          <p:cNvPr id="84" name="IconSample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11194447" y="5443488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4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Admin!</a:t>
            </a:r>
            <a:endParaRPr lang="et-EE" dirty="0"/>
          </a:p>
        </p:txBody>
      </p:sp>
      <p:grpSp>
        <p:nvGrpSpPr>
          <p:cNvPr id="32" name="Pic">
            <a:extLst>
              <a:ext uri="{FF2B5EF4-FFF2-40B4-BE49-F238E27FC236}">
                <a16:creationId xmlns:a16="http://schemas.microsoft.com/office/drawing/2014/main" id="{5F4676EA-FEDE-CCBC-8059-CCD720D39C39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33" name="Backdrop">
              <a:extLst>
                <a:ext uri="{FF2B5EF4-FFF2-40B4-BE49-F238E27FC236}">
                  <a16:creationId xmlns:a16="http://schemas.microsoft.com/office/drawing/2014/main" id="{7ED330F5-B225-0BE5-CF2D-F45393531E3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4" name="DummyA" hidden="1">
              <a:extLst>
                <a:ext uri="{FF2B5EF4-FFF2-40B4-BE49-F238E27FC236}">
                  <a16:creationId xmlns:a16="http://schemas.microsoft.com/office/drawing/2014/main" id="{F042A2B6-9818-FF5E-13CE-75D932F1D232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35" name="DummyB" hidden="1">
              <a:extLst>
                <a:ext uri="{FF2B5EF4-FFF2-40B4-BE49-F238E27FC236}">
                  <a16:creationId xmlns:a16="http://schemas.microsoft.com/office/drawing/2014/main" id="{157F27C7-8F96-2197-D981-511CC59A7C7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49" y="85725"/>
            <a:ext cx="722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22" name="AppDefault:Properties" hidden="1">
            <a:extLst>
              <a:ext uri="{FF2B5EF4-FFF2-40B4-BE49-F238E27FC236}">
                <a16:creationId xmlns:a16="http://schemas.microsoft.com/office/drawing/2014/main" id="{C9BB1481-F2D5-19EA-B2B3-8C1BB31731B0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Candara" panose="020E0502030303020204" pitchFamily="34" charset="0"/>
              </a:rPr>
              <a:t>Everyone:Test application</a:t>
            </a:r>
          </a:p>
        </p:txBody>
      </p:sp>
      <p:grpSp>
        <p:nvGrpSpPr>
          <p:cNvPr id="23" name="AppDefault:Icon" hidden="1">
            <a:extLst>
              <a:ext uri="{FF2B5EF4-FFF2-40B4-BE49-F238E27FC236}">
                <a16:creationId xmlns:a16="http://schemas.microsoft.com/office/drawing/2014/main" id="{0CF0F925-ABF9-48F8-5BA6-1FE63EB0307D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24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2768DB54-95CF-F0F1-AAB8-2A46F974D7B2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5" name="TextBox 24">
              <a:hlinkClick r:id="" action="ppaction://macro?name=AppTest"/>
              <a:extLst>
                <a:ext uri="{FF2B5EF4-FFF2-40B4-BE49-F238E27FC236}">
                  <a16:creationId xmlns:a16="http://schemas.microsoft.com/office/drawing/2014/main" id="{7F43C452-A8BF-A9AC-C1E8-BD530FA7B716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PPTOSes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chemeClr val="tx2">
              <a:lumMod val="25000"/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  <p:sp>
        <p:nvSpPr>
          <p:cNvPr id="11" name="WarningA">
            <a:extLst>
              <a:ext uri="{FF2B5EF4-FFF2-40B4-BE49-F238E27FC236}">
                <a16:creationId xmlns:a16="http://schemas.microsoft.com/office/drawing/2014/main" id="{7AF79173-DA93-86C3-593E-98A413793269}"/>
              </a:ext>
            </a:extLst>
          </p:cNvPr>
          <p:cNvSpPr/>
          <p:nvPr/>
        </p:nvSpPr>
        <p:spPr>
          <a:xfrm>
            <a:off x="6619054" y="2464905"/>
            <a:ext cx="306366" cy="30777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5" name="WarningB">
            <a:extLst>
              <a:ext uri="{FF2B5EF4-FFF2-40B4-BE49-F238E27FC236}">
                <a16:creationId xmlns:a16="http://schemas.microsoft.com/office/drawing/2014/main" id="{E9FAA02A-F582-42DD-E572-75213FAF9605}"/>
              </a:ext>
            </a:extLst>
          </p:cNvPr>
          <p:cNvSpPr txBox="1"/>
          <p:nvPr/>
        </p:nvSpPr>
        <p:spPr>
          <a:xfrm>
            <a:off x="7005201" y="2487988"/>
            <a:ext cx="2743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Not migratable to this version of Sunlight OS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Green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AnimationRect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340" name="BackgroundImg">
            <a:extLst>
              <a:ext uri="{FF2B5EF4-FFF2-40B4-BE49-F238E27FC236}">
                <a16:creationId xmlns:a16="http://schemas.microsoft.com/office/drawing/2014/main" id="{B8A86BBE-6638-4702-6D9E-01DB021AB3E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195375" name="RegularApp:-1">
            <a:extLst>
              <a:ext uri="{FF2B5EF4-FFF2-40B4-BE49-F238E27FC236}">
                <a16:creationId xmlns:a16="http://schemas.microsoft.com/office/drawing/2014/main" id="{C037376E-DA51-F0D5-FC3D-C5958C916456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68369" name="InnerWindowAppFiles:-1">
              <a:extLst>
                <a:ext uri="{FF2B5EF4-FFF2-40B4-BE49-F238E27FC236}">
                  <a16:creationId xmlns:a16="http://schemas.microsoft.com/office/drawing/2014/main" id="{820A49E2-0568-C2AE-76D4-781AD0C0AC9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8370" name="PathAppFiles:-1">
              <a:extLst>
                <a:ext uri="{FF2B5EF4-FFF2-40B4-BE49-F238E27FC236}">
                  <a16:creationId xmlns:a16="http://schemas.microsoft.com/office/drawing/2014/main" id="{5C79AC91-9740-330F-0261-04A7939431DC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/Users/Admin/Desktop/</a:t>
              </a:r>
              <a:endParaRPr lang="et-EE" sz="100" dirty="0">
                <a:noFill/>
              </a:endParaRPr>
            </a:p>
          </p:txBody>
        </p:sp>
        <p:sp>
          <p:nvSpPr>
            <p:cNvPr id="168371" name="ButtonReloadAppFiles:-1">
              <a:extLst>
                <a:ext uri="{FF2B5EF4-FFF2-40B4-BE49-F238E27FC236}">
                  <a16:creationId xmlns:a16="http://schemas.microsoft.com/office/drawing/2014/main" id="{CC2FA986-58C6-C178-D6B5-EBEDBEBC993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68372" name="BottomPanelAppFiles:-1">
              <a:extLst>
                <a:ext uri="{FF2B5EF4-FFF2-40B4-BE49-F238E27FC236}">
                  <a16:creationId xmlns:a16="http://schemas.microsoft.com/office/drawing/2014/main" id="{C4516353-EEAC-C2DE-050A-5D9AE5B04D6B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7 items</a:t>
              </a:r>
              <a:endParaRPr lang="et-EE" sz="100" dirty="0">
                <a:noFill/>
              </a:endParaRPr>
            </a:p>
          </p:txBody>
        </p:sp>
        <p:sp>
          <p:nvSpPr>
            <p:cNvPr id="168373" name="SelectModeCheckAppFiles:-1">
              <a:extLst>
                <a:ext uri="{FF2B5EF4-FFF2-40B4-BE49-F238E27FC236}">
                  <a16:creationId xmlns:a16="http://schemas.microsoft.com/office/drawing/2014/main" id="{8758AA09-B5B0-A93F-B06C-1397E95B4FC4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  <p:pic>
          <p:nvPicPr>
            <p:cNvPr id="195342" name="FileIcon1AppFiles:-1">
              <a:hlinkClick r:id="" action="ppaction://macro?name=AssocIComponents"/>
              <a:extLst>
                <a:ext uri="{FF2B5EF4-FFF2-40B4-BE49-F238E27FC236}">
                  <a16:creationId xmlns:a16="http://schemas.microsoft.com/office/drawing/2014/main" id="{B0C90896-54F6-3E08-BA3C-C30F677F8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00" y="127000"/>
              <a:ext cx="763370" cy="774596"/>
            </a:xfrm>
            <a:prstGeom prst="rect">
              <a:avLst/>
            </a:prstGeom>
          </p:spPr>
        </p:pic>
        <p:sp>
          <p:nvSpPr>
            <p:cNvPr id="195344" name="FileLabel1AppFiles:-1">
              <a:hlinkClick r:id="" action="ppaction://macro?name=AssocComponents"/>
              <a:extLst>
                <a:ext uri="{FF2B5EF4-FFF2-40B4-BE49-F238E27FC236}">
                  <a16:creationId xmlns:a16="http://schemas.microsoft.com/office/drawing/2014/main" id="{74350AF2-4D77-BD77-44ED-86C85ED29191}"/>
                </a:ext>
              </a:extLst>
            </p:cNvPr>
            <p:cNvSpPr txBox="1"/>
            <p:nvPr/>
          </p:nvSpPr>
          <p:spPr>
            <a:xfrm>
              <a:off x="127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Theme.thm</a:t>
              </a:r>
            </a:p>
          </p:txBody>
        </p:sp>
        <p:pic>
          <p:nvPicPr>
            <p:cNvPr id="195347" name="FileIcon2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23A8B656-C44D-1DAF-6134-19D1C4FB8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00" y="127000"/>
              <a:ext cx="749873" cy="763657"/>
            </a:xfrm>
            <a:prstGeom prst="rect">
              <a:avLst/>
            </a:prstGeom>
          </p:spPr>
        </p:pic>
        <p:sp>
          <p:nvSpPr>
            <p:cNvPr id="195349" name="FileLabel2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6FC1E816-2E47-3815-E84E-C7694048E177}"/>
                </a:ext>
              </a:extLst>
            </p:cNvPr>
            <p:cNvSpPr txBox="1"/>
            <p:nvPr/>
          </p:nvSpPr>
          <p:spPr>
            <a:xfrm>
              <a:off x="1193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sup.png</a:t>
              </a:r>
            </a:p>
          </p:txBody>
        </p:sp>
        <p:pic>
          <p:nvPicPr>
            <p:cNvPr id="195352" name="FileIcon3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C4FA96B4-DCAF-939C-54A2-F8AAE6FD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600" y="127000"/>
              <a:ext cx="749873" cy="763657"/>
            </a:xfrm>
            <a:prstGeom prst="rect">
              <a:avLst/>
            </a:prstGeom>
          </p:spPr>
        </p:pic>
        <p:sp>
          <p:nvSpPr>
            <p:cNvPr id="195354" name="FileLabel3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52B9BD25-BDE4-3EED-A495-A4DEED745C44}"/>
                </a:ext>
              </a:extLst>
            </p:cNvPr>
            <p:cNvSpPr txBox="1"/>
            <p:nvPr/>
          </p:nvSpPr>
          <p:spPr>
            <a:xfrm>
              <a:off x="2260600" y="876300"/>
              <a:ext cx="1003873" cy="430887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background.jpg</a:t>
              </a:r>
            </a:p>
          </p:txBody>
        </p:sp>
        <p:pic>
          <p:nvPicPr>
            <p:cNvPr id="195357" name="FileIcon4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85CC3025-E7D0-D7AD-DB0E-2EAAC977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0" y="127000"/>
              <a:ext cx="749873" cy="763657"/>
            </a:xfrm>
            <a:prstGeom prst="rect">
              <a:avLst/>
            </a:prstGeom>
          </p:spPr>
        </p:pic>
        <p:sp>
          <p:nvSpPr>
            <p:cNvPr id="195359" name="FileLabel4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5C67CA5B-BF7F-C410-1E4D-639CE07EDBE7}"/>
                </a:ext>
              </a:extLst>
            </p:cNvPr>
            <p:cNvSpPr txBox="1"/>
            <p:nvPr/>
          </p:nvSpPr>
          <p:spPr>
            <a:xfrm>
              <a:off x="3327400" y="876300"/>
              <a:ext cx="1003873" cy="430887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checkered_flag.png</a:t>
              </a:r>
            </a:p>
          </p:txBody>
        </p:sp>
        <p:pic>
          <p:nvPicPr>
            <p:cNvPr id="195362" name="FileIcon5AppFiles:-1">
              <a:hlinkClick r:id="" action="ppaction://macro?name=AssocIPresentator"/>
              <a:extLst>
                <a:ext uri="{FF2B5EF4-FFF2-40B4-BE49-F238E27FC236}">
                  <a16:creationId xmlns:a16="http://schemas.microsoft.com/office/drawing/2014/main" id="{97340FD1-3C97-92C6-D2D0-BF20CD88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200" y="127000"/>
              <a:ext cx="760563" cy="777402"/>
            </a:xfrm>
            <a:prstGeom prst="rect">
              <a:avLst/>
            </a:prstGeom>
          </p:spPr>
        </p:pic>
        <p:sp>
          <p:nvSpPr>
            <p:cNvPr id="195364" name="FileLabel5AppFiles:-1">
              <a:hlinkClick r:id="" action="ppaction://macro?name=AssocPresentator"/>
              <a:extLst>
                <a:ext uri="{FF2B5EF4-FFF2-40B4-BE49-F238E27FC236}">
                  <a16:creationId xmlns:a16="http://schemas.microsoft.com/office/drawing/2014/main" id="{32598389-041E-3FA7-9EFE-1D8197B786D0}"/>
                </a:ext>
              </a:extLst>
            </p:cNvPr>
            <p:cNvSpPr txBox="1"/>
            <p:nvPr/>
          </p:nvSpPr>
          <p:spPr>
            <a:xfrm>
              <a:off x="43942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lol4.pres</a:t>
              </a:r>
            </a:p>
          </p:txBody>
        </p:sp>
        <p:pic>
          <p:nvPicPr>
            <p:cNvPr id="195367" name="FileIcon6AppFiles:-1">
              <a:hlinkClick r:id="" action="ppaction://macro?name=AssocIPresentator"/>
              <a:extLst>
                <a:ext uri="{FF2B5EF4-FFF2-40B4-BE49-F238E27FC236}">
                  <a16:creationId xmlns:a16="http://schemas.microsoft.com/office/drawing/2014/main" id="{85DBF20F-61EB-FD57-D4D9-EEC3F264F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0" y="127000"/>
              <a:ext cx="760563" cy="777402"/>
            </a:xfrm>
            <a:prstGeom prst="rect">
              <a:avLst/>
            </a:prstGeom>
          </p:spPr>
        </p:pic>
        <p:sp>
          <p:nvSpPr>
            <p:cNvPr id="195369" name="FileLabel6AppFiles:-1">
              <a:hlinkClick r:id="" action="ppaction://macro?name=AssocPresentator"/>
              <a:extLst>
                <a:ext uri="{FF2B5EF4-FFF2-40B4-BE49-F238E27FC236}">
                  <a16:creationId xmlns:a16="http://schemas.microsoft.com/office/drawing/2014/main" id="{C8FA00CE-C453-840B-1814-77CE4A8B77B4}"/>
                </a:ext>
              </a:extLst>
            </p:cNvPr>
            <p:cNvSpPr txBox="1"/>
            <p:nvPr/>
          </p:nvSpPr>
          <p:spPr>
            <a:xfrm>
              <a:off x="5461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lol.pres</a:t>
              </a:r>
            </a:p>
          </p:txBody>
        </p:sp>
        <p:pic>
          <p:nvPicPr>
            <p:cNvPr id="195372" name="FileIcon7AppFiles:-1">
              <a:hlinkClick r:id="" action="ppaction://macro?name=AssocIPresentator"/>
              <a:extLst>
                <a:ext uri="{FF2B5EF4-FFF2-40B4-BE49-F238E27FC236}">
                  <a16:creationId xmlns:a16="http://schemas.microsoft.com/office/drawing/2014/main" id="{7BE4374B-37E0-9845-0AC1-3295479F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800" y="127000"/>
              <a:ext cx="760563" cy="777402"/>
            </a:xfrm>
            <a:prstGeom prst="rect">
              <a:avLst/>
            </a:prstGeom>
          </p:spPr>
        </p:pic>
        <p:sp>
          <p:nvSpPr>
            <p:cNvPr id="195374" name="FileLabel7AppFiles:-1">
              <a:hlinkClick r:id="" action="ppaction://macro?name=AssocPresentator"/>
              <a:extLst>
                <a:ext uri="{FF2B5EF4-FFF2-40B4-BE49-F238E27FC236}">
                  <a16:creationId xmlns:a16="http://schemas.microsoft.com/office/drawing/2014/main" id="{0109839C-CF4A-0227-9E37-600B1B7A573B}"/>
                </a:ext>
              </a:extLst>
            </p:cNvPr>
            <p:cNvSpPr txBox="1"/>
            <p:nvPr/>
          </p:nvSpPr>
          <p:spPr>
            <a:xfrm>
              <a:off x="6527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lol3.pres</a:t>
              </a:r>
            </a:p>
          </p:txBody>
        </p:sp>
      </p:grp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1"/>
            <a:ext cx="12040623" cy="336590"/>
          </a:xfrm>
          <a:prstGeom prst="rect">
            <a:avLst/>
          </a:prstGeom>
          <a:gradFill flip="none" rotWithShape="1">
            <a:gsLst>
              <a:gs pos="0">
                <a:srgbClr val="7F7F7F">
                  <a:alpha val="70000"/>
                </a:srgbClr>
              </a:gs>
              <a:gs pos="50000">
                <a:srgbClr val="3B3838">
                  <a:alpha val="70000"/>
                </a:srgbClr>
              </a:gs>
              <a:gs pos="51000">
                <a:srgbClr val="262626">
                  <a:alpha val="70000"/>
                </a:srgbClr>
              </a:gs>
              <a:gs pos="100000">
                <a:srgbClr val="0D0D0D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0628365" y="92174"/>
            <a:ext cx="1485900" cy="34505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0616335" y="1927538"/>
            <a:ext cx="1485900" cy="345057"/>
          </a:xfrm>
          <a:prstGeom prst="rect">
            <a:avLst/>
          </a:prstGeom>
          <a:solidFill>
            <a:srgbClr val="37373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10616335" y="1468025"/>
            <a:ext cx="1485900" cy="345057"/>
          </a:xfrm>
          <a:prstGeom prst="rect">
            <a:avLst/>
          </a:prstGeom>
          <a:solidFill>
            <a:srgbClr val="2828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10616335" y="1009856"/>
            <a:ext cx="1485900" cy="345057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2</a:t>
            </a:r>
            <a:endParaRPr lang="et-EE" sz="1600" dirty="0">
              <a:latin typeface="Consolas" panose="020B0609020204030204" pitchFamily="49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11257700" y="6521410"/>
            <a:ext cx="761827" cy="328739"/>
          </a:xfrm>
          <a:prstGeom prst="rect">
            <a:avLst/>
          </a:prstGeom>
          <a:noFill/>
        </p:spPr>
        <p:txBody>
          <a:bodyPr wrap="square" tIns="36000" rtlCol="0">
            <a:spAutoFit/>
          </a:bodyPr>
          <a:lstStyle/>
          <a:p>
            <a:pPr algn="r"/>
            <a:r>
              <a:rPr lang="et-EE" sz="16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15:53</a:t>
            </a:r>
            <a:endParaRPr lang="et-EE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5204" name="AutosaveTime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10618146" y="551687"/>
            <a:ext cx="1485900" cy="34505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N/A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5648" y="6509238"/>
            <a:ext cx="1954171" cy="369332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bIns="72000" rtlCol="0" anchor="ctr"/>
          <a:lstStyle/>
          <a:p>
            <a:r>
              <a:rPr lang="et-E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>
            <a:hlinkClick r:id="rId10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10616335" y="2384363"/>
            <a:ext cx="1485900" cy="345057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Admin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BuildInfo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997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40439" y="6373795"/>
            <a:ext cx="150823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5739" name="TaskbarBackup" hidden="1">
            <a:extLst>
              <a:ext uri="{FF2B5EF4-FFF2-40B4-BE49-F238E27FC236}">
                <a16:creationId xmlns:a16="http://schemas.microsoft.com/office/drawing/2014/main" id="{9666BCAF-9AB9-83DE-772E-0A350A165191}"/>
              </a:ext>
            </a:extLst>
          </p:cNvPr>
          <p:cNvSpPr/>
          <p:nvPr/>
        </p:nvSpPr>
        <p:spPr>
          <a:xfrm>
            <a:off x="-24028" y="6982737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164393" name="WorkspaceCircle1">
            <a:extLst>
              <a:ext uri="{FF2B5EF4-FFF2-40B4-BE49-F238E27FC236}">
                <a16:creationId xmlns:a16="http://schemas.microsoft.com/office/drawing/2014/main" id="{55B45E84-772D-AE2D-5C2A-097B2C2F2836}"/>
              </a:ext>
            </a:extLst>
          </p:cNvPr>
          <p:cNvSpPr/>
          <p:nvPr/>
        </p:nvSpPr>
        <p:spPr>
          <a:xfrm>
            <a:off x="10724628" y="6635220"/>
            <a:ext cx="104775" cy="10477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4" name="WorkspaceCircle2">
            <a:extLst>
              <a:ext uri="{FF2B5EF4-FFF2-40B4-BE49-F238E27FC236}">
                <a16:creationId xmlns:a16="http://schemas.microsoft.com/office/drawing/2014/main" id="{146E7D4D-AFFE-A6F3-05B8-01EB4D659F16}"/>
              </a:ext>
            </a:extLst>
          </p:cNvPr>
          <p:cNvSpPr/>
          <p:nvPr/>
        </p:nvSpPr>
        <p:spPr>
          <a:xfrm>
            <a:off x="10901693" y="6636816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5" name="WorkspaceCircle3">
            <a:extLst>
              <a:ext uri="{FF2B5EF4-FFF2-40B4-BE49-F238E27FC236}">
                <a16:creationId xmlns:a16="http://schemas.microsoft.com/office/drawing/2014/main" id="{71939F61-2BB7-FC65-10BF-57321C6D4CB1}"/>
              </a:ext>
            </a:extLst>
          </p:cNvPr>
          <p:cNvSpPr/>
          <p:nvPr/>
        </p:nvSpPr>
        <p:spPr>
          <a:xfrm>
            <a:off x="11081373" y="6636815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4396" name="WorkspaceCircle4">
            <a:extLst>
              <a:ext uri="{FF2B5EF4-FFF2-40B4-BE49-F238E27FC236}">
                <a16:creationId xmlns:a16="http://schemas.microsoft.com/office/drawing/2014/main" id="{DD67643F-70E7-883E-ACC7-87BA4593BEB0}"/>
              </a:ext>
            </a:extLst>
          </p:cNvPr>
          <p:cNvSpPr/>
          <p:nvPr/>
        </p:nvSpPr>
        <p:spPr>
          <a:xfrm>
            <a:off x="11258438" y="6636814"/>
            <a:ext cx="104775" cy="104775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263" name="SwitchWorkspace">
            <a:hlinkClick r:id="" action="ppaction://macro?name=ToNextWorkspac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718246" y="6512943"/>
            <a:ext cx="644967" cy="345057"/>
          </a:xfrm>
          <a:prstGeom prst="rect">
            <a:avLst/>
          </a:prstGeom>
          <a:solidFill>
            <a:srgbClr val="37354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600">
                <a:solidFill>
                  <a:srgbClr val="FFFFFF">
                    <a:alpha val="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Workspace 1</a:t>
            </a:r>
            <a:endParaRPr lang="et-EE" sz="600" dirty="0">
              <a:solidFill>
                <a:srgbClr val="FFFFFF">
                  <a:alpha val="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4" name="TaskbarButtonSample2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E5F5D923-4C52-B2A0-F556-C8CAFB19CB3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174509" name="PathAppFiles:64" hidden="1">
            <a:extLst>
              <a:ext uri="{FF2B5EF4-FFF2-40B4-BE49-F238E27FC236}">
                <a16:creationId xmlns:a16="http://schemas.microsoft.com/office/drawing/2014/main" id="{9AFDCC28-BC13-A1F2-D6C9-0B34E59DFDC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/Users/Admin/test</a:t>
            </a:r>
          </a:p>
        </p:txBody>
      </p:sp>
      <p:sp>
        <p:nvSpPr>
          <p:cNvPr id="174510" name="SelectModeCheckAppFiles:64" hidden="1">
            <a:extLst>
              <a:ext uri="{FF2B5EF4-FFF2-40B4-BE49-F238E27FC236}">
                <a16:creationId xmlns:a16="http://schemas.microsoft.com/office/drawing/2014/main" id="{DF44DD13-D880-F01F-EA8B-34E6769104A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3252" name="PathAppFiles:5" hidden="1">
            <a:extLst>
              <a:ext uri="{FF2B5EF4-FFF2-40B4-BE49-F238E27FC236}">
                <a16:creationId xmlns:a16="http://schemas.microsoft.com/office/drawing/2014/main" id="{93246447-5991-BCC5-6BB4-0D500C4A3C57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/Defaults/Presentations/Demo.pres</a:t>
            </a:r>
          </a:p>
        </p:txBody>
      </p:sp>
      <p:sp>
        <p:nvSpPr>
          <p:cNvPr id="193253" name="SelectModeCheckAppFiles:5" hidden="1">
            <a:extLst>
              <a:ext uri="{FF2B5EF4-FFF2-40B4-BE49-F238E27FC236}">
                <a16:creationId xmlns:a16="http://schemas.microsoft.com/office/drawing/2014/main" id="{0FED7F5A-1F98-B66D-A870-E21647E0416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9761" name="WaitPlease" hidden="1">
            <a:extLst>
              <a:ext uri="{FF2B5EF4-FFF2-40B4-BE49-F238E27FC236}">
                <a16:creationId xmlns:a16="http://schemas.microsoft.com/office/drawing/2014/main" id="{AE9778DA-F3CC-84B2-2C2F-4033E4785839}"/>
              </a:ext>
            </a:extLst>
          </p:cNvPr>
          <p:cNvGrpSpPr/>
          <p:nvPr/>
        </p:nvGrpSpPr>
        <p:grpSpPr>
          <a:xfrm>
            <a:off x="0" y="0"/>
            <a:ext cx="12192000" cy="6866467"/>
            <a:chOff x="-1476" y="-8467"/>
            <a:chExt cx="12192000" cy="6866467"/>
          </a:xfrm>
        </p:grpSpPr>
        <p:sp>
          <p:nvSpPr>
            <p:cNvPr id="19760" name="WaitLabel" hidden="1">
              <a:extLst>
                <a:ext uri="{FF2B5EF4-FFF2-40B4-BE49-F238E27FC236}">
                  <a16:creationId xmlns:a16="http://schemas.microsoft.com/office/drawing/2014/main" id="{FDF06E07-D87D-5730-171A-779CBF4597CB}"/>
                </a:ext>
              </a:extLst>
            </p:cNvPr>
            <p:cNvSpPr/>
            <p:nvPr/>
          </p:nvSpPr>
          <p:spPr>
            <a:xfrm>
              <a:off x="-1476" y="-8467"/>
              <a:ext cx="12192000" cy="686646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r>
                <a:rPr lang="et-EE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</a:rPr>
                <a:t>Launching Menu...</a:t>
              </a:r>
            </a:p>
          </p:txBody>
        </p:sp>
        <p:sp>
          <p:nvSpPr>
            <p:cNvPr id="19731" name="Flowchart: Collate 19730" hidden="1">
              <a:extLst>
                <a:ext uri="{FF2B5EF4-FFF2-40B4-BE49-F238E27FC236}">
                  <a16:creationId xmlns:a16="http://schemas.microsoft.com/office/drawing/2014/main" id="{FE09A72C-C05C-12B8-3B1A-ADA4E40B1AB1}"/>
                </a:ext>
              </a:extLst>
            </p:cNvPr>
            <p:cNvSpPr/>
            <p:nvPr/>
          </p:nvSpPr>
          <p:spPr>
            <a:xfrm>
              <a:off x="131692" y="95680"/>
              <a:ext cx="145243" cy="226697"/>
            </a:xfrm>
            <a:prstGeom prst="flowChartCollat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sx="50000" sy="5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TextBox" r:id="rId1" imgW="5962680" imgH="324000"/>
        </mc:Choice>
        <mc:Fallback>
          <p:control name="AxTextBox" r:id="rId1" imgW="5962680" imgH="3240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80480" y="6004739"/>
                  <a:ext cx="5962270" cy="32427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37041" y="1029963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88975" name="Täht 5-tipuline 68873">
            <a:extLst>
              <a:ext uri="{FF2B5EF4-FFF2-40B4-BE49-F238E27FC236}">
                <a16:creationId xmlns:a16="http://schemas.microsoft.com/office/drawing/2014/main" id="{D8943277-0D67-BF3F-37D9-4D5AFAE844D4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6" name="Täht 5-tipuline 68874">
            <a:extLst>
              <a:ext uri="{FF2B5EF4-FFF2-40B4-BE49-F238E27FC236}">
                <a16:creationId xmlns:a16="http://schemas.microsoft.com/office/drawing/2014/main" id="{65292DBC-7D9F-9678-661D-877C86F909A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7" name="Täht 5-tipuline 68875">
            <a:extLst>
              <a:ext uri="{FF2B5EF4-FFF2-40B4-BE49-F238E27FC236}">
                <a16:creationId xmlns:a16="http://schemas.microsoft.com/office/drawing/2014/main" id="{6A2F7653-75C9-63BD-5314-48F2B07CC088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8" name="Täht 5-tipuline 68876">
            <a:extLst>
              <a:ext uri="{FF2B5EF4-FFF2-40B4-BE49-F238E27FC236}">
                <a16:creationId xmlns:a16="http://schemas.microsoft.com/office/drawing/2014/main" id="{CD3EDD6D-3BF5-D2EE-2A33-667E5B3C2397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9" name="Täht 5-tipuline 68877">
            <a:extLst>
              <a:ext uri="{FF2B5EF4-FFF2-40B4-BE49-F238E27FC236}">
                <a16:creationId xmlns:a16="http://schemas.microsoft.com/office/drawing/2014/main" id="{6EAD6D3A-8B44-5C9D-4A73-208552A3B07F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0" name="Täht 5-tipuline 68878">
            <a:extLst>
              <a:ext uri="{FF2B5EF4-FFF2-40B4-BE49-F238E27FC236}">
                <a16:creationId xmlns:a16="http://schemas.microsoft.com/office/drawing/2014/main" id="{7A228126-B6EC-CAC3-EBE5-D9AD5FD49851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1" name="Täht 5-tipuline 68879">
            <a:extLst>
              <a:ext uri="{FF2B5EF4-FFF2-40B4-BE49-F238E27FC236}">
                <a16:creationId xmlns:a16="http://schemas.microsoft.com/office/drawing/2014/main" id="{5269ADC0-55A0-06EF-4A8C-3DBD551891B0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2" name="Täht 5-tipuline 68880">
            <a:extLst>
              <a:ext uri="{FF2B5EF4-FFF2-40B4-BE49-F238E27FC236}">
                <a16:creationId xmlns:a16="http://schemas.microsoft.com/office/drawing/2014/main" id="{53F5BC9C-773A-FBAB-E662-82438E1DA7A3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3" name="Täht 5-tipuline 68881">
            <a:extLst>
              <a:ext uri="{FF2B5EF4-FFF2-40B4-BE49-F238E27FC236}">
                <a16:creationId xmlns:a16="http://schemas.microsoft.com/office/drawing/2014/main" id="{C3BA81FF-F2C7-D149-A75F-BB76A4654688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4" name="Täht 5-tipuline 68882">
            <a:extLst>
              <a:ext uri="{FF2B5EF4-FFF2-40B4-BE49-F238E27FC236}">
                <a16:creationId xmlns:a16="http://schemas.microsoft.com/office/drawing/2014/main" id="{EA9DC7E7-6DAB-C5AA-0DE5-19035E0655F0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5" name="Täht 5-tipuline 68883">
            <a:extLst>
              <a:ext uri="{FF2B5EF4-FFF2-40B4-BE49-F238E27FC236}">
                <a16:creationId xmlns:a16="http://schemas.microsoft.com/office/drawing/2014/main" id="{1C07F438-7BA9-2B68-34D8-8D8712D66D27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6" name="Täht 5-tipuline 68884">
            <a:extLst>
              <a:ext uri="{FF2B5EF4-FFF2-40B4-BE49-F238E27FC236}">
                <a16:creationId xmlns:a16="http://schemas.microsoft.com/office/drawing/2014/main" id="{BEDA0D16-5CF9-6B77-9BD4-87F29B362732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7" name="Täht 5-tipuline 68885">
            <a:extLst>
              <a:ext uri="{FF2B5EF4-FFF2-40B4-BE49-F238E27FC236}">
                <a16:creationId xmlns:a16="http://schemas.microsoft.com/office/drawing/2014/main" id="{4327DB27-47F8-E7BB-D309-8FE7EE46ECDE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8" name="Täht 5-tipuline 68886">
            <a:extLst>
              <a:ext uri="{FF2B5EF4-FFF2-40B4-BE49-F238E27FC236}">
                <a16:creationId xmlns:a16="http://schemas.microsoft.com/office/drawing/2014/main" id="{1955F5FF-B316-96E8-8A57-89F5EC7D5ABE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9" name="Täht 5-tipuline 68887">
            <a:extLst>
              <a:ext uri="{FF2B5EF4-FFF2-40B4-BE49-F238E27FC236}">
                <a16:creationId xmlns:a16="http://schemas.microsoft.com/office/drawing/2014/main" id="{9388CDB1-391F-9B06-5236-D85B8EF3CF68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90" name="Täht 5-tipuline 68888">
            <a:extLst>
              <a:ext uri="{FF2B5EF4-FFF2-40B4-BE49-F238E27FC236}">
                <a16:creationId xmlns:a16="http://schemas.microsoft.com/office/drawing/2014/main" id="{0353D07A-FA56-CC87-1ABF-E8772177F469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8" name="Täht 5-tipuline 68889">
            <a:extLst>
              <a:ext uri="{FF2B5EF4-FFF2-40B4-BE49-F238E27FC236}">
                <a16:creationId xmlns:a16="http://schemas.microsoft.com/office/drawing/2014/main" id="{A80AB93A-6D8A-5038-8705-A962D4A16451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9" name="Täht 5-tipuline 68890">
            <a:extLst>
              <a:ext uri="{FF2B5EF4-FFF2-40B4-BE49-F238E27FC236}">
                <a16:creationId xmlns:a16="http://schemas.microsoft.com/office/drawing/2014/main" id="{89CF003D-1BA3-D38B-7E6F-6713CE5CD818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0" name="Täht 5-tipuline 68891">
            <a:extLst>
              <a:ext uri="{FF2B5EF4-FFF2-40B4-BE49-F238E27FC236}">
                <a16:creationId xmlns:a16="http://schemas.microsoft.com/office/drawing/2014/main" id="{87E3B1B9-4E34-D68E-6559-F0B4A86B0034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1" name="Täht 5-tipuline 68892">
            <a:extLst>
              <a:ext uri="{FF2B5EF4-FFF2-40B4-BE49-F238E27FC236}">
                <a16:creationId xmlns:a16="http://schemas.microsoft.com/office/drawing/2014/main" id="{0D7B09C9-378B-2314-C740-D23E94D02DC6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2" name="Täht 5-tipuline 68893">
            <a:extLst>
              <a:ext uri="{FF2B5EF4-FFF2-40B4-BE49-F238E27FC236}">
                <a16:creationId xmlns:a16="http://schemas.microsoft.com/office/drawing/2014/main" id="{C3541760-0BE1-81FD-1C3E-A0CEFEEC79D8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3" name="Vabakuju kujund 69113">
            <a:extLst>
              <a:ext uri="{FF2B5EF4-FFF2-40B4-BE49-F238E27FC236}">
                <a16:creationId xmlns:a16="http://schemas.microsoft.com/office/drawing/2014/main" id="{D8BF26A4-9D23-E248-6D63-DED388F8FA4E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4" name="Vabakuju kujund 69114">
            <a:extLst>
              <a:ext uri="{FF2B5EF4-FFF2-40B4-BE49-F238E27FC236}">
                <a16:creationId xmlns:a16="http://schemas.microsoft.com/office/drawing/2014/main" id="{1139A6CA-5A65-701E-5BA3-6412D535A387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5" name="Vabakuju kujund 69115">
            <a:extLst>
              <a:ext uri="{FF2B5EF4-FFF2-40B4-BE49-F238E27FC236}">
                <a16:creationId xmlns:a16="http://schemas.microsoft.com/office/drawing/2014/main" id="{6F6E2325-40C0-1925-A875-E33C4B3EB14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6" name="Vabakuju kujund 69116">
            <a:extLst>
              <a:ext uri="{FF2B5EF4-FFF2-40B4-BE49-F238E27FC236}">
                <a16:creationId xmlns:a16="http://schemas.microsoft.com/office/drawing/2014/main" id="{A1148C3C-AE85-8B94-056C-9FEFC14D3957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7941" name="AppSoundPlayer" hidden="1">
            <a:extLst>
              <a:ext uri="{FF2B5EF4-FFF2-40B4-BE49-F238E27FC236}">
                <a16:creationId xmlns:a16="http://schemas.microsoft.com/office/drawing/2014/main" id="{336A1C90-93FB-B804-DCEF-75DD8148BEDC}"/>
              </a:ext>
            </a:extLst>
          </p:cNvPr>
          <p:cNvGrpSpPr/>
          <p:nvPr/>
        </p:nvGrpSpPr>
        <p:grpSpPr>
          <a:xfrm>
            <a:off x="2309330" y="2985072"/>
            <a:ext cx="4380325" cy="2283571"/>
            <a:chOff x="2309330" y="2985072"/>
            <a:chExt cx="4380325" cy="2283571"/>
          </a:xfrm>
        </p:grpSpPr>
        <p:sp>
          <p:nvSpPr>
            <p:cNvPr id="77942" name="WindowAppSoundPlayer_" hidden="1">
              <a:extLst>
                <a:ext uri="{FF2B5EF4-FFF2-40B4-BE49-F238E27FC236}">
                  <a16:creationId xmlns:a16="http://schemas.microsoft.com/office/drawing/2014/main" id="{D40212F0-268B-13AB-BD12-320CE7832B77}"/>
                </a:ext>
              </a:extLst>
            </p:cNvPr>
            <p:cNvSpPr/>
            <p:nvPr/>
          </p:nvSpPr>
          <p:spPr>
            <a:xfrm>
              <a:off x="2309330" y="29850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43" name="HandleAppSound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30CF7B9-0C39-A0FF-6769-F75F1F7B22CB}"/>
                </a:ext>
              </a:extLst>
            </p:cNvPr>
            <p:cNvSpPr/>
            <p:nvPr/>
          </p:nvSpPr>
          <p:spPr>
            <a:xfrm>
              <a:off x="6584523" y="51900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77944" name="App1" hidden="1">
            <a:extLst>
              <a:ext uri="{FF2B5EF4-FFF2-40B4-BE49-F238E27FC236}">
                <a16:creationId xmlns:a16="http://schemas.microsoft.com/office/drawing/2014/main" id="{03D8DDD6-D363-5ECA-29D8-F31E84521851}"/>
              </a:ext>
            </a:extLst>
          </p:cNvPr>
          <p:cNvGrpSpPr/>
          <p:nvPr/>
        </p:nvGrpSpPr>
        <p:grpSpPr>
          <a:xfrm>
            <a:off x="4083480" y="2673103"/>
            <a:ext cx="4313946" cy="2118731"/>
            <a:chOff x="4083480" y="2673103"/>
            <a:chExt cx="4313946" cy="2118731"/>
          </a:xfrm>
        </p:grpSpPr>
        <p:sp>
          <p:nvSpPr>
            <p:cNvPr id="77945" name="WindowApp1_" hidden="1">
              <a:extLst>
                <a:ext uri="{FF2B5EF4-FFF2-40B4-BE49-F238E27FC236}">
                  <a16:creationId xmlns:a16="http://schemas.microsoft.com/office/drawing/2014/main" id="{337010C3-F353-74B4-2F78-E8F6600E14F8}"/>
                </a:ext>
              </a:extLst>
            </p:cNvPr>
            <p:cNvSpPr/>
            <p:nvPr/>
          </p:nvSpPr>
          <p:spPr>
            <a:xfrm>
              <a:off x="4083480" y="267310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6000" b="0" i="0" u="none" strike="noStrike" kern="0" cap="none" spc="0" normalizeH="0" baseline="0" noProof="0" dirty="0">
                  <a:ln w="38100">
                    <a:solidFill>
                      <a:srgbClr val="188FB1"/>
                    </a:solidFill>
                  </a:ln>
                  <a:effectLst>
                    <a:glow rad="63500">
                      <a:srgbClr val="188FB1"/>
                    </a:glow>
                  </a:effectLst>
                  <a:uLnTx/>
                  <a:uFillTx/>
                  <a:latin typeface="Candara" panose="020E0502030303020204" pitchFamily="34" charset="0"/>
                </a:rPr>
                <a:t>It works!</a:t>
              </a:r>
            </a:p>
          </p:txBody>
        </p:sp>
        <p:sp>
          <p:nvSpPr>
            <p:cNvPr id="77946" name="Shape1App1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B13F9B4-AD6D-763F-833C-354B68E1079C}"/>
                </a:ext>
              </a:extLst>
            </p:cNvPr>
            <p:cNvSpPr/>
            <p:nvPr/>
          </p:nvSpPr>
          <p:spPr>
            <a:xfrm>
              <a:off x="8290058" y="469182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93" name="AppPictureView" hidden="1">
            <a:extLst>
              <a:ext uri="{FF2B5EF4-FFF2-40B4-BE49-F238E27FC236}">
                <a16:creationId xmlns:a16="http://schemas.microsoft.com/office/drawing/2014/main" id="{B8FF9D87-9CA9-5A8A-0BE8-DC4F2C0D069D}"/>
              </a:ext>
            </a:extLst>
          </p:cNvPr>
          <p:cNvGrpSpPr/>
          <p:nvPr/>
        </p:nvGrpSpPr>
        <p:grpSpPr>
          <a:xfrm>
            <a:off x="3901943" y="2120783"/>
            <a:ext cx="4464497" cy="2889716"/>
            <a:chOff x="3901943" y="2120783"/>
            <a:chExt cx="4464497" cy="2889716"/>
          </a:xfrm>
        </p:grpSpPr>
        <p:sp>
          <p:nvSpPr>
            <p:cNvPr id="61994" name="WindowAppPictureView_" hidden="1">
              <a:extLst>
                <a:ext uri="{FF2B5EF4-FFF2-40B4-BE49-F238E27FC236}">
                  <a16:creationId xmlns:a16="http://schemas.microsoft.com/office/drawing/2014/main" id="{A166C7B2-6D2F-A96E-0932-8C15D0856CA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5" name="Dummy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84FD7F4-7658-9758-2AB6-845E3CB8E35F}"/>
                </a:ext>
              </a:extLst>
            </p:cNvPr>
            <p:cNvSpPr/>
            <p:nvPr/>
          </p:nvSpPr>
          <p:spPr>
            <a:xfrm>
              <a:off x="8259072" y="491048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1" name="AppVideoPlayer" hidden="1">
            <a:extLst>
              <a:ext uri="{FF2B5EF4-FFF2-40B4-BE49-F238E27FC236}">
                <a16:creationId xmlns:a16="http://schemas.microsoft.com/office/drawing/2014/main" id="{6D59D906-96CC-20A3-77EC-9F80F91AA9E1}"/>
              </a:ext>
            </a:extLst>
          </p:cNvPr>
          <p:cNvGrpSpPr/>
          <p:nvPr/>
        </p:nvGrpSpPr>
        <p:grpSpPr>
          <a:xfrm>
            <a:off x="3901943" y="2255633"/>
            <a:ext cx="4473476" cy="2561433"/>
            <a:chOff x="3901943" y="2255633"/>
            <a:chExt cx="4473476" cy="2561433"/>
          </a:xfrm>
        </p:grpSpPr>
        <p:sp>
          <p:nvSpPr>
            <p:cNvPr id="62032" name="WindowAppVideoPlayer_" hidden="1">
              <a:extLst>
                <a:ext uri="{FF2B5EF4-FFF2-40B4-BE49-F238E27FC236}">
                  <a16:creationId xmlns:a16="http://schemas.microsoft.com/office/drawing/2014/main" id="{5A3E0E02-03C0-EB59-53F6-54313B37E8E3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3" name="HandleAppVideo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477F212-1DD2-114C-21AD-EC83630CCD33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07536" name="AppComponents" hidden="1">
            <a:extLst>
              <a:ext uri="{FF2B5EF4-FFF2-40B4-BE49-F238E27FC236}">
                <a16:creationId xmlns:a16="http://schemas.microsoft.com/office/drawing/2014/main" id="{2C654CEE-49CF-8E4B-1C9F-E30F19E073B6}"/>
              </a:ext>
            </a:extLst>
          </p:cNvPr>
          <p:cNvGrpSpPr/>
          <p:nvPr/>
        </p:nvGrpSpPr>
        <p:grpSpPr>
          <a:xfrm>
            <a:off x="3528259" y="2870772"/>
            <a:ext cx="4216328" cy="1968088"/>
            <a:chOff x="3528259" y="2870772"/>
            <a:chExt cx="4216328" cy="1968088"/>
          </a:xfrm>
        </p:grpSpPr>
        <p:sp>
          <p:nvSpPr>
            <p:cNvPr id="107537" name="WindowAppComponents_" hidden="1">
              <a:extLst>
                <a:ext uri="{FF2B5EF4-FFF2-40B4-BE49-F238E27FC236}">
                  <a16:creationId xmlns:a16="http://schemas.microsoft.com/office/drawing/2014/main" id="{7D8AA6D6-6D7F-E926-DAD3-89278641F3FF}"/>
                </a:ext>
              </a:extLst>
            </p:cNvPr>
            <p:cNvSpPr/>
            <p:nvPr/>
          </p:nvSpPr>
          <p:spPr>
            <a:xfrm>
              <a:off x="3528259" y="2870772"/>
              <a:ext cx="4111196" cy="188948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8" name="HandleAppComponent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52F3CB-E449-B3B0-873E-8FFD9B603B8C}"/>
                </a:ext>
              </a:extLst>
            </p:cNvPr>
            <p:cNvSpPr/>
            <p:nvPr/>
          </p:nvSpPr>
          <p:spPr>
            <a:xfrm>
              <a:off x="7639455" y="476026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9" name="LoadFil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3A9D3BB8-6814-0F8D-2236-A0D1785373BC}"/>
                </a:ext>
              </a:extLst>
            </p:cNvPr>
            <p:cNvSpPr/>
            <p:nvPr/>
          </p:nvSpPr>
          <p:spPr>
            <a:xfrm>
              <a:off x="3641023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Load file</a:t>
              </a:r>
            </a:p>
          </p:txBody>
        </p:sp>
        <p:sp>
          <p:nvSpPr>
            <p:cNvPr id="107540" name="Info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3796B4C2-C042-BC1F-B9C6-478409B987F2}"/>
                </a:ext>
              </a:extLst>
            </p:cNvPr>
            <p:cNvSpPr/>
            <p:nvPr/>
          </p:nvSpPr>
          <p:spPr>
            <a:xfrm>
              <a:off x="3641022" y="3754800"/>
              <a:ext cx="71048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Info</a:t>
              </a:r>
            </a:p>
          </p:txBody>
        </p:sp>
        <p:sp>
          <p:nvSpPr>
            <p:cNvPr id="107541" name="Title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920DC235-F9CC-2003-39CE-58AF67D54E79}"/>
                </a:ext>
              </a:extLst>
            </p:cNvPr>
            <p:cNvSpPr/>
            <p:nvPr/>
          </p:nvSpPr>
          <p:spPr>
            <a:xfrm>
              <a:off x="3633586" y="4319118"/>
              <a:ext cx="710484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Title</a:t>
              </a:r>
            </a:p>
          </p:txBody>
        </p:sp>
        <p:sp>
          <p:nvSpPr>
            <p:cNvPr id="107542" name="Sav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E4DC186C-0B4A-C4F6-4948-A8DA589755A3}"/>
                </a:ext>
              </a:extLst>
            </p:cNvPr>
            <p:cNvSpPr/>
            <p:nvPr/>
          </p:nvSpPr>
          <p:spPr>
            <a:xfrm>
              <a:off x="4965619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file</a:t>
              </a:r>
            </a:p>
          </p:txBody>
        </p:sp>
        <p:sp>
          <p:nvSpPr>
            <p:cNvPr id="107543" name="Error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FBB28CA-095A-30FE-284E-B68642B624BB}"/>
                </a:ext>
              </a:extLst>
            </p:cNvPr>
            <p:cNvSpPr/>
            <p:nvPr/>
          </p:nvSpPr>
          <p:spPr>
            <a:xfrm>
              <a:off x="4424406" y="3754800"/>
              <a:ext cx="73377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Error</a:t>
              </a:r>
            </a:p>
          </p:txBody>
        </p:sp>
        <p:sp>
          <p:nvSpPr>
            <p:cNvPr id="107544" name="Exclamation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930E6526-E943-2C0D-796B-76B3A3D8DCB7}"/>
                </a:ext>
              </a:extLst>
            </p:cNvPr>
            <p:cNvSpPr/>
            <p:nvPr/>
          </p:nvSpPr>
          <p:spPr>
            <a:xfrm>
              <a:off x="5231075" y="3757128"/>
              <a:ext cx="128988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Exclamation</a:t>
              </a:r>
            </a:p>
          </p:txBody>
        </p:sp>
        <p:sp>
          <p:nvSpPr>
            <p:cNvPr id="107545" name="Generic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63EA326-8DD1-E7D4-9FFF-329E12AF1B8E}"/>
                </a:ext>
              </a:extLst>
            </p:cNvPr>
            <p:cNvSpPr/>
            <p:nvPr/>
          </p:nvSpPr>
          <p:spPr>
            <a:xfrm>
              <a:off x="6593854" y="3754799"/>
              <a:ext cx="94061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Generic</a:t>
              </a:r>
            </a:p>
          </p:txBody>
        </p:sp>
        <p:sp>
          <p:nvSpPr>
            <p:cNvPr id="107546" name="LabelModalFilesAppComponents_" hidden="1">
              <a:extLst>
                <a:ext uri="{FF2B5EF4-FFF2-40B4-BE49-F238E27FC236}">
                  <a16:creationId xmlns:a16="http://schemas.microsoft.com/office/drawing/2014/main" id="{2DCC264F-E0CB-A982-E334-C7E22AAA830B}"/>
                </a:ext>
              </a:extLst>
            </p:cNvPr>
            <p:cNvSpPr txBox="1"/>
            <p:nvPr/>
          </p:nvSpPr>
          <p:spPr>
            <a:xfrm>
              <a:off x="3556717" y="2927640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ModalFiles</a:t>
              </a:r>
            </a:p>
          </p:txBody>
        </p:sp>
        <p:sp>
          <p:nvSpPr>
            <p:cNvPr id="107547" name="LabelMessageAppComponents_" hidden="1">
              <a:extLst>
                <a:ext uri="{FF2B5EF4-FFF2-40B4-BE49-F238E27FC236}">
                  <a16:creationId xmlns:a16="http://schemas.microsoft.com/office/drawing/2014/main" id="{6D2B183F-10C6-C5A8-92D7-4DE4869E8188}"/>
                </a:ext>
              </a:extLst>
            </p:cNvPr>
            <p:cNvSpPr txBox="1"/>
            <p:nvPr/>
          </p:nvSpPr>
          <p:spPr>
            <a:xfrm>
              <a:off x="3556716" y="3498259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Message</a:t>
              </a:r>
            </a:p>
          </p:txBody>
        </p:sp>
        <p:sp>
          <p:nvSpPr>
            <p:cNvPr id="107548" name="LabelInputBoxAppComponents_" hidden="1">
              <a:extLst>
                <a:ext uri="{FF2B5EF4-FFF2-40B4-BE49-F238E27FC236}">
                  <a16:creationId xmlns:a16="http://schemas.microsoft.com/office/drawing/2014/main" id="{AD925B74-5D50-47EC-009F-F7AF0BEE92D2}"/>
                </a:ext>
              </a:extLst>
            </p:cNvPr>
            <p:cNvSpPr txBox="1"/>
            <p:nvPr/>
          </p:nvSpPr>
          <p:spPr>
            <a:xfrm>
              <a:off x="3549278" y="4072897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InputBox</a:t>
              </a:r>
            </a:p>
          </p:txBody>
        </p:sp>
        <p:sp>
          <p:nvSpPr>
            <p:cNvPr id="107549" name="Text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626104EE-1065-A90B-D381-0C3320864B91}"/>
                </a:ext>
              </a:extLst>
            </p:cNvPr>
            <p:cNvSpPr/>
            <p:nvPr/>
          </p:nvSpPr>
          <p:spPr>
            <a:xfrm>
              <a:off x="4416968" y="4319118"/>
              <a:ext cx="67842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Text</a:t>
              </a:r>
            </a:p>
          </p:txBody>
        </p:sp>
        <p:sp>
          <p:nvSpPr>
            <p:cNvPr id="107550" name="DisplayShapeButtonAppComponents_" hidden="1">
              <a:hlinkClick r:id="" action="ppaction://macro?name=AppComponentsDisplayShape"/>
              <a:extLst>
                <a:ext uri="{FF2B5EF4-FFF2-40B4-BE49-F238E27FC236}">
                  <a16:creationId xmlns:a16="http://schemas.microsoft.com/office/drawing/2014/main" id="{A9DD1BDC-1C02-0FD3-259B-E145C0C149A4}"/>
                </a:ext>
              </a:extLst>
            </p:cNvPr>
            <p:cNvSpPr/>
            <p:nvPr/>
          </p:nvSpPr>
          <p:spPr>
            <a:xfrm>
              <a:off x="6290215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Disp. shape</a:t>
              </a:r>
            </a:p>
          </p:txBody>
        </p:sp>
        <p:sp>
          <p:nvSpPr>
            <p:cNvPr id="107551" name="ValuesAppComponents_" hidden="1">
              <a:extLst>
                <a:ext uri="{FF2B5EF4-FFF2-40B4-BE49-F238E27FC236}">
                  <a16:creationId xmlns:a16="http://schemas.microsoft.com/office/drawing/2014/main" id="{44E26D02-6531-8299-8430-F9F81C2F44F1}"/>
                </a:ext>
              </a:extLst>
            </p:cNvPr>
            <p:cNvSpPr txBox="1"/>
            <p:nvPr/>
          </p:nvSpPr>
          <p:spPr>
            <a:xfrm>
              <a:off x="5158176" y="4193028"/>
              <a:ext cx="2376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/>
                <a:t>/Defaults/Themes/Default.thm</a:t>
              </a:r>
            </a:p>
            <a:p>
              <a:r>
                <a:rPr lang="et-EE" sz="900" dirty="0"/>
                <a:t>Message testing</a:t>
              </a:r>
            </a:p>
            <a:p>
              <a:r>
                <a:rPr lang="et-EE" sz="900" dirty="0"/>
                <a:t>Hello world!</a:t>
              </a:r>
            </a:p>
          </p:txBody>
        </p:sp>
      </p:grpSp>
      <p:grpSp>
        <p:nvGrpSpPr>
          <p:cNvPr id="114125" name="AppShell" hidden="1">
            <a:extLst>
              <a:ext uri="{FF2B5EF4-FFF2-40B4-BE49-F238E27FC236}">
                <a16:creationId xmlns:a16="http://schemas.microsoft.com/office/drawing/2014/main" id="{89F478C1-2DB5-D4BC-0A50-1F8639827550}"/>
              </a:ext>
            </a:extLst>
          </p:cNvPr>
          <p:cNvGrpSpPr/>
          <p:nvPr/>
        </p:nvGrpSpPr>
        <p:grpSpPr>
          <a:xfrm>
            <a:off x="3256630" y="1852021"/>
            <a:ext cx="6069638" cy="3740170"/>
            <a:chOff x="3256630" y="1852021"/>
            <a:chExt cx="6069638" cy="3740170"/>
          </a:xfrm>
        </p:grpSpPr>
        <p:sp>
          <p:nvSpPr>
            <p:cNvPr id="114126" name="WindowAppShell_" hidden="1">
              <a:extLst>
                <a:ext uri="{FF2B5EF4-FFF2-40B4-BE49-F238E27FC236}">
                  <a16:creationId xmlns:a16="http://schemas.microsoft.com/office/drawing/2014/main" id="{92E21862-9771-71C1-4330-3A277596497B}"/>
                </a:ext>
              </a:extLst>
            </p:cNvPr>
            <p:cNvSpPr/>
            <p:nvPr/>
          </p:nvSpPr>
          <p:spPr>
            <a:xfrm>
              <a:off x="3259077" y="1854523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14127" name="AXTextBox1AppShell_" hidden="1">
              <a:extLst>
                <a:ext uri="{FF2B5EF4-FFF2-40B4-BE49-F238E27FC236}">
                  <a16:creationId xmlns:a16="http://schemas.microsoft.com/office/drawing/2014/main" id="{1E0F3F26-8E7E-D272-C53D-CA215237BD44}"/>
                </a:ext>
              </a:extLst>
            </p:cNvPr>
            <p:cNvSpPr/>
            <p:nvPr/>
          </p:nvSpPr>
          <p:spPr>
            <a:xfrm>
              <a:off x="3256630" y="5163364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114128" name="HandleAppShell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0879692-F141-98FC-7F78-F4192457C1FE}"/>
                </a:ext>
              </a:extLst>
            </p:cNvPr>
            <p:cNvSpPr/>
            <p:nvPr/>
          </p:nvSpPr>
          <p:spPr>
            <a:xfrm>
              <a:off x="9218900" y="549217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4129" name="OutputAppShell_" hidden="1">
              <a:extLst>
                <a:ext uri="{FF2B5EF4-FFF2-40B4-BE49-F238E27FC236}">
                  <a16:creationId xmlns:a16="http://schemas.microsoft.com/office/drawing/2014/main" id="{03937A97-CE32-22E8-2969-6054EAD1A29D}"/>
                </a:ext>
              </a:extLst>
            </p:cNvPr>
            <p:cNvSpPr/>
            <p:nvPr/>
          </p:nvSpPr>
          <p:spPr>
            <a:xfrm>
              <a:off x="3256630" y="1852021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Sunlight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123177" name="AppGallery" hidden="1">
            <a:extLst>
              <a:ext uri="{FF2B5EF4-FFF2-40B4-BE49-F238E27FC236}">
                <a16:creationId xmlns:a16="http://schemas.microsoft.com/office/drawing/2014/main" id="{089AC478-A62C-9221-AFCC-540FA54C6FC6}"/>
              </a:ext>
            </a:extLst>
          </p:cNvPr>
          <p:cNvGrpSpPr/>
          <p:nvPr/>
        </p:nvGrpSpPr>
        <p:grpSpPr>
          <a:xfrm>
            <a:off x="3472071" y="2020956"/>
            <a:ext cx="3285652" cy="3580877"/>
            <a:chOff x="3472071" y="2020956"/>
            <a:chExt cx="3285652" cy="3580877"/>
          </a:xfrm>
        </p:grpSpPr>
        <p:sp>
          <p:nvSpPr>
            <p:cNvPr id="123178" name="HandleAppGallery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BBE1C5F-702B-AE72-0B69-D7FF9E8951C5}"/>
                </a:ext>
              </a:extLst>
            </p:cNvPr>
            <p:cNvSpPr/>
            <p:nvPr/>
          </p:nvSpPr>
          <p:spPr>
            <a:xfrm>
              <a:off x="6652591" y="552323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79" name="WindowAppGallery_" hidden="1">
              <a:extLst>
                <a:ext uri="{FF2B5EF4-FFF2-40B4-BE49-F238E27FC236}">
                  <a16:creationId xmlns:a16="http://schemas.microsoft.com/office/drawing/2014/main" id="{501EF85F-A326-CA84-6797-A894EA0DCE94}"/>
                </a:ext>
              </a:extLst>
            </p:cNvPr>
            <p:cNvSpPr/>
            <p:nvPr/>
          </p:nvSpPr>
          <p:spPr>
            <a:xfrm>
              <a:off x="3472071" y="2020956"/>
              <a:ext cx="3180520" cy="35022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180" name="TitleLabelAppGallery_" hidden="1">
              <a:extLst>
                <a:ext uri="{FF2B5EF4-FFF2-40B4-BE49-F238E27FC236}">
                  <a16:creationId xmlns:a16="http://schemas.microsoft.com/office/drawing/2014/main" id="{966FC5E6-2E0C-8A04-CABE-D0E8B671A7BB}"/>
                </a:ext>
              </a:extLst>
            </p:cNvPr>
            <p:cNvSpPr txBox="1"/>
            <p:nvPr/>
          </p:nvSpPr>
          <p:spPr>
            <a:xfrm>
              <a:off x="3528393" y="2115378"/>
              <a:ext cx="1938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Gallery</a:t>
              </a:r>
            </a:p>
          </p:txBody>
        </p:sp>
        <p:sp>
          <p:nvSpPr>
            <p:cNvPr id="123181" name="Pic1AppGallery_" hidden="1">
              <a:extLst>
                <a:ext uri="{FF2B5EF4-FFF2-40B4-BE49-F238E27FC236}">
                  <a16:creationId xmlns:a16="http://schemas.microsoft.com/office/drawing/2014/main" id="{EC1EC8C7-872E-C282-8C15-36BE6BBDB361}"/>
                </a:ext>
              </a:extLst>
            </p:cNvPr>
            <p:cNvSpPr/>
            <p:nvPr/>
          </p:nvSpPr>
          <p:spPr>
            <a:xfrm>
              <a:off x="3621157" y="2497443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2" name="Pic2AppGallery_" hidden="1">
              <a:extLst>
                <a:ext uri="{FF2B5EF4-FFF2-40B4-BE49-F238E27FC236}">
                  <a16:creationId xmlns:a16="http://schemas.microsoft.com/office/drawing/2014/main" id="{8A9FED99-236D-2258-EFB4-282B57D4E45C}"/>
                </a:ext>
              </a:extLst>
            </p:cNvPr>
            <p:cNvSpPr/>
            <p:nvPr/>
          </p:nvSpPr>
          <p:spPr>
            <a:xfrm>
              <a:off x="4611758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3" name="Pic3AppGallery_" hidden="1">
              <a:extLst>
                <a:ext uri="{FF2B5EF4-FFF2-40B4-BE49-F238E27FC236}">
                  <a16:creationId xmlns:a16="http://schemas.microsoft.com/office/drawing/2014/main" id="{DCC88DE1-D8B8-16B9-0F05-0BA8B36873A5}"/>
                </a:ext>
              </a:extLst>
            </p:cNvPr>
            <p:cNvSpPr/>
            <p:nvPr/>
          </p:nvSpPr>
          <p:spPr>
            <a:xfrm>
              <a:off x="5602356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4" name="Pic4AppGallery_" hidden="1">
              <a:extLst>
                <a:ext uri="{FF2B5EF4-FFF2-40B4-BE49-F238E27FC236}">
                  <a16:creationId xmlns:a16="http://schemas.microsoft.com/office/drawing/2014/main" id="{36023029-2B28-5F76-8CB2-4B460897B62F}"/>
                </a:ext>
              </a:extLst>
            </p:cNvPr>
            <p:cNvSpPr/>
            <p:nvPr/>
          </p:nvSpPr>
          <p:spPr>
            <a:xfrm>
              <a:off x="3621157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5" name="Pic5AppGallery_" hidden="1">
              <a:extLst>
                <a:ext uri="{FF2B5EF4-FFF2-40B4-BE49-F238E27FC236}">
                  <a16:creationId xmlns:a16="http://schemas.microsoft.com/office/drawing/2014/main" id="{D4A07485-117D-5DCB-1AF6-581CFC3E0763}"/>
                </a:ext>
              </a:extLst>
            </p:cNvPr>
            <p:cNvSpPr/>
            <p:nvPr/>
          </p:nvSpPr>
          <p:spPr>
            <a:xfrm>
              <a:off x="4611757" y="3490885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6" name="Pic6AppGallery_" hidden="1">
              <a:extLst>
                <a:ext uri="{FF2B5EF4-FFF2-40B4-BE49-F238E27FC236}">
                  <a16:creationId xmlns:a16="http://schemas.microsoft.com/office/drawing/2014/main" id="{04D01FF4-4DBC-7F77-2B66-0FF7F74EC3D6}"/>
                </a:ext>
              </a:extLst>
            </p:cNvPr>
            <p:cNvSpPr/>
            <p:nvPr/>
          </p:nvSpPr>
          <p:spPr>
            <a:xfrm>
              <a:off x="5602356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7" name="Pic7AppGallery_" hidden="1">
              <a:extLst>
                <a:ext uri="{FF2B5EF4-FFF2-40B4-BE49-F238E27FC236}">
                  <a16:creationId xmlns:a16="http://schemas.microsoft.com/office/drawing/2014/main" id="{70250404-C7E6-3BB2-F20D-730380C9A2EE}"/>
                </a:ext>
              </a:extLst>
            </p:cNvPr>
            <p:cNvSpPr/>
            <p:nvPr/>
          </p:nvSpPr>
          <p:spPr>
            <a:xfrm>
              <a:off x="3621157" y="448097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8" name="Pic8AppGallery_" hidden="1">
              <a:extLst>
                <a:ext uri="{FF2B5EF4-FFF2-40B4-BE49-F238E27FC236}">
                  <a16:creationId xmlns:a16="http://schemas.microsoft.com/office/drawing/2014/main" id="{22C2EF9B-6126-7F3A-BE78-21D7D5A32988}"/>
                </a:ext>
              </a:extLst>
            </p:cNvPr>
            <p:cNvSpPr/>
            <p:nvPr/>
          </p:nvSpPr>
          <p:spPr>
            <a:xfrm>
              <a:off x="4611757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89" name="Pic9AppGallery_" hidden="1">
              <a:extLst>
                <a:ext uri="{FF2B5EF4-FFF2-40B4-BE49-F238E27FC236}">
                  <a16:creationId xmlns:a16="http://schemas.microsoft.com/office/drawing/2014/main" id="{35E6AA49-5278-A1CF-4AD0-69E8118249C1}"/>
                </a:ext>
              </a:extLst>
            </p:cNvPr>
            <p:cNvSpPr/>
            <p:nvPr/>
          </p:nvSpPr>
          <p:spPr>
            <a:xfrm>
              <a:off x="5602356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3190" name="ButtonNextArrowAppGallery_" hidden="1">
              <a:hlinkClick r:id="" action="ppaction://macro?name=AppGalleryNextPage"/>
              <a:extLst>
                <a:ext uri="{FF2B5EF4-FFF2-40B4-BE49-F238E27FC236}">
                  <a16:creationId xmlns:a16="http://schemas.microsoft.com/office/drawing/2014/main" id="{5DD45278-2420-936E-BC03-9FDBB7EC7084}"/>
                </a:ext>
              </a:extLst>
            </p:cNvPr>
            <p:cNvSpPr/>
            <p:nvPr/>
          </p:nvSpPr>
          <p:spPr>
            <a:xfrm>
              <a:off x="6190879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3191" name="ButtonBackArrowAppGallery_" hidden="1">
              <a:hlinkClick r:id="" action="ppaction://macro?name=AppGalleryPrevPage"/>
              <a:extLst>
                <a:ext uri="{FF2B5EF4-FFF2-40B4-BE49-F238E27FC236}">
                  <a16:creationId xmlns:a16="http://schemas.microsoft.com/office/drawing/2014/main" id="{E45AFB51-FC62-789B-EF81-24189B15EBA7}"/>
                </a:ext>
              </a:extLst>
            </p:cNvPr>
            <p:cNvSpPr/>
            <p:nvPr/>
          </p:nvSpPr>
          <p:spPr>
            <a:xfrm>
              <a:off x="5836982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23550" name="AppInputBox" hidden="1">
            <a:extLst>
              <a:ext uri="{FF2B5EF4-FFF2-40B4-BE49-F238E27FC236}">
                <a16:creationId xmlns:a16="http://schemas.microsoft.com/office/drawing/2014/main" id="{23EAB6FE-7EAD-3F4A-EC4A-3F4BE867959A}"/>
              </a:ext>
            </a:extLst>
          </p:cNvPr>
          <p:cNvGrpSpPr/>
          <p:nvPr/>
        </p:nvGrpSpPr>
        <p:grpSpPr>
          <a:xfrm>
            <a:off x="3979444" y="2810452"/>
            <a:ext cx="4191644" cy="1396700"/>
            <a:chOff x="3979444" y="2810452"/>
            <a:chExt cx="4191644" cy="1396700"/>
          </a:xfrm>
        </p:grpSpPr>
        <p:sp>
          <p:nvSpPr>
            <p:cNvPr id="123551" name="WindowAppInputBox_" hidden="1">
              <a:extLst>
                <a:ext uri="{FF2B5EF4-FFF2-40B4-BE49-F238E27FC236}">
                  <a16:creationId xmlns:a16="http://schemas.microsoft.com/office/drawing/2014/main" id="{A71D37AB-64F4-5F04-25E5-85BAD33B8DE6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2" name="Button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9A5AEF77-4117-A876-5F14-F16AA42C8F44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3" name="AXTextBox1AppInputBox_" hidden="1">
              <a:extLst>
                <a:ext uri="{FF2B5EF4-FFF2-40B4-BE49-F238E27FC236}">
                  <a16:creationId xmlns:a16="http://schemas.microsoft.com/office/drawing/2014/main" id="{54840146-1E17-88DA-65E9-6007525A42C4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123554" name="AppMessage" hidden="1">
            <a:extLst>
              <a:ext uri="{FF2B5EF4-FFF2-40B4-BE49-F238E27FC236}">
                <a16:creationId xmlns:a16="http://schemas.microsoft.com/office/drawing/2014/main" id="{A36C7472-25A1-2AD0-6EAC-933F73EB6346}"/>
              </a:ext>
            </a:extLst>
          </p:cNvPr>
          <p:cNvGrpSpPr/>
          <p:nvPr/>
        </p:nvGrpSpPr>
        <p:grpSpPr>
          <a:xfrm>
            <a:off x="3979445" y="2515423"/>
            <a:ext cx="4191644" cy="1970313"/>
            <a:chOff x="3979445" y="2515423"/>
            <a:chExt cx="4191644" cy="1970313"/>
          </a:xfrm>
        </p:grpSpPr>
        <p:sp>
          <p:nvSpPr>
            <p:cNvPr id="123555" name="WindowAppMessage_" hidden="1">
              <a:extLst>
                <a:ext uri="{FF2B5EF4-FFF2-40B4-BE49-F238E27FC236}">
                  <a16:creationId xmlns:a16="http://schemas.microsoft.com/office/drawing/2014/main" id="{F1789E66-E80A-9708-6D0D-84C81B558CD4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Load error. File does not exist!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556" name="Button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B7950B39-ABB7-9C31-3339-737BC53D6255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123557" name="ExclamationAppMessage_" hidden="1">
              <a:extLst>
                <a:ext uri="{FF2B5EF4-FFF2-40B4-BE49-F238E27FC236}">
                  <a16:creationId xmlns:a16="http://schemas.microsoft.com/office/drawing/2014/main" id="{3400D6A1-2FCE-3E78-20D5-4D3A92814039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8" name="ErrorAppMessage_" hidden="1">
              <a:extLst>
                <a:ext uri="{FF2B5EF4-FFF2-40B4-BE49-F238E27FC236}">
                  <a16:creationId xmlns:a16="http://schemas.microsoft.com/office/drawing/2014/main" id="{FEF929CE-B7F4-1841-12D6-BF054809FC78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3559" name="InfoAppMessage_" hidden="1">
              <a:extLst>
                <a:ext uri="{FF2B5EF4-FFF2-40B4-BE49-F238E27FC236}">
                  <a16:creationId xmlns:a16="http://schemas.microsoft.com/office/drawing/2014/main" id="{15322881-56CD-940F-91CF-95D5BA3116B4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" name="AppModalFiles" hidden="1">
            <a:extLst>
              <a:ext uri="{FF2B5EF4-FFF2-40B4-BE49-F238E27FC236}">
                <a16:creationId xmlns:a16="http://schemas.microsoft.com/office/drawing/2014/main" id="{39AD416C-D4AC-6624-9D27-86B5413DCF55}"/>
              </a:ext>
            </a:extLst>
          </p:cNvPr>
          <p:cNvGrpSpPr/>
          <p:nvPr/>
        </p:nvGrpSpPr>
        <p:grpSpPr>
          <a:xfrm>
            <a:off x="2800544" y="1348061"/>
            <a:ext cx="6598665" cy="4349429"/>
            <a:chOff x="2800544" y="1348061"/>
            <a:chExt cx="6598665" cy="4349429"/>
          </a:xfrm>
        </p:grpSpPr>
        <p:sp>
          <p:nvSpPr>
            <p:cNvPr id="3" name="WindowAppModalFiles_" hidden="1">
              <a:extLst>
                <a:ext uri="{FF2B5EF4-FFF2-40B4-BE49-F238E27FC236}">
                  <a16:creationId xmlns:a16="http://schemas.microsoft.com/office/drawing/2014/main" id="{4DA780DF-E4D5-5C8D-211E-1D527CA31022}"/>
                </a:ext>
              </a:extLst>
            </p:cNvPr>
            <p:cNvSpPr/>
            <p:nvPr/>
          </p:nvSpPr>
          <p:spPr>
            <a:xfrm>
              <a:off x="2800544" y="1348061"/>
              <a:ext cx="6597012" cy="4349429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TopPanelAppModalFiles_" hidden="1">
              <a:extLst>
                <a:ext uri="{FF2B5EF4-FFF2-40B4-BE49-F238E27FC236}">
                  <a16:creationId xmlns:a16="http://schemas.microsoft.com/office/drawing/2014/main" id="{8CC4C7EF-C78E-9EB4-2746-D2120130E4D7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" name="Button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11E1308A-EF82-C961-1A6B-179856BFD998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6" name="Button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E32313F3-78DD-B2C6-36B8-AA8C382B096F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7" name="PathAppModalFiles_" hidden="1">
              <a:extLst>
                <a:ext uri="{FF2B5EF4-FFF2-40B4-BE49-F238E27FC236}">
                  <a16:creationId xmlns:a16="http://schemas.microsoft.com/office/drawing/2014/main" id="{FBA8848E-D48F-EF91-E86F-990B5D6F8864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/Users/Admin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Button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8A6E8A18-7D2D-E57D-3109-9E4CA51AC0C7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" name="Button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E26B6FED-C4D4-7877-482F-3F0B32C4F66E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0" name="SelectedFileAppModalFIles_AppModalFiles_" hidden="1">
              <a:extLst>
                <a:ext uri="{FF2B5EF4-FFF2-40B4-BE49-F238E27FC236}">
                  <a16:creationId xmlns:a16="http://schemas.microsoft.com/office/drawing/2014/main" id="{67F1D8D6-E0B6-C36A-BE77-A602F48C0540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1" name="InnerWindowAppModalFiles_" hidden="1">
              <a:extLst>
                <a:ext uri="{FF2B5EF4-FFF2-40B4-BE49-F238E27FC236}">
                  <a16:creationId xmlns:a16="http://schemas.microsoft.com/office/drawing/2014/main" id="{24D8C783-B8EC-E563-C06E-E3D63D05CAE2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" name="BottomPanelAppModalFiles_" hidden="1">
              <a:extLst>
                <a:ext uri="{FF2B5EF4-FFF2-40B4-BE49-F238E27FC236}">
                  <a16:creationId xmlns:a16="http://schemas.microsoft.com/office/drawing/2014/main" id="{1FB82135-875C-74CB-5C28-7E743D770ECB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13" name="AXTextBox1AppModalFiles_" hidden="1">
              <a:extLst>
                <a:ext uri="{FF2B5EF4-FFF2-40B4-BE49-F238E27FC236}">
                  <a16:creationId xmlns:a16="http://schemas.microsoft.com/office/drawing/2014/main" id="{094BF280-ED47-193A-D846-8DB67A9592A2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Button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368A60AC-4066-B110-1183-0B48D74CA97A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15" name="Button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B1F8B4FB-A82B-76C0-DF11-8398DA75AA69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107566" name="AppWords" hidden="1">
            <a:extLst>
              <a:ext uri="{FF2B5EF4-FFF2-40B4-BE49-F238E27FC236}">
                <a16:creationId xmlns:a16="http://schemas.microsoft.com/office/drawing/2014/main" id="{C44EEA8B-647F-D109-4F47-890BA5018C42}"/>
              </a:ext>
            </a:extLst>
          </p:cNvPr>
          <p:cNvGrpSpPr/>
          <p:nvPr/>
        </p:nvGrpSpPr>
        <p:grpSpPr>
          <a:xfrm>
            <a:off x="2400449" y="1112436"/>
            <a:ext cx="7383530" cy="5079752"/>
            <a:chOff x="2400449" y="1112436"/>
            <a:chExt cx="7383530" cy="5079752"/>
          </a:xfrm>
        </p:grpSpPr>
        <p:sp>
          <p:nvSpPr>
            <p:cNvPr id="107567" name="WindowAppWords_" hidden="1">
              <a:extLst>
                <a:ext uri="{FF2B5EF4-FFF2-40B4-BE49-F238E27FC236}">
                  <a16:creationId xmlns:a16="http://schemas.microsoft.com/office/drawing/2014/main" id="{B76022C8-C070-A41A-6C6D-60E3E10C42AC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8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F07AD21-5887-F1FF-F4F2-0BD170F4746D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69" name="WYSIWYGbackdropAppWords_" hidden="1">
              <a:extLst>
                <a:ext uri="{FF2B5EF4-FFF2-40B4-BE49-F238E27FC236}">
                  <a16:creationId xmlns:a16="http://schemas.microsoft.com/office/drawing/2014/main" id="{8D6F7070-951B-1649-CCB0-B2D9E8F8D73F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7570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7674D067-AFBA-9A73-99CA-3D90B02F5CFF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107571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D61FCE67-0BB5-7007-9BFC-9B73B1A59090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07572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7EF53AB2-73A8-892B-048D-C7E53352582B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07573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B8B4F42B-C0A7-C5E1-BFE0-F4A1CD41C052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07574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7BCEFC9A-C587-F6C5-16C0-2941E61E22A7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07575" name="Button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30795D97-8FA3-6929-6199-F20CC2FCF336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07576" name="Button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48BB13E6-6101-373E-C71A-7DC020F4D249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07577" name="Button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CDACFA5E-1BE4-6B77-9DA5-060203CA9E9E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07578" name="Button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B1E8C85A-4ED9-03AF-141C-98E7AB40183F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07579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21ACA835-AFA5-EFBC-6951-AE5A875E8C8F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0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19D935A4-200D-E283-99E6-D046A809B006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1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3C7D7F45-7ACE-DE48-2383-3F80E650A078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7582" name="Button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EAAF2E99-92B8-34E3-BD92-FD9090B7CE5E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107583" name="Button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10EB3862-222B-E119-45B8-1201A57F925C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77888" name="Button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629D6CF1-71E1-53D6-3A44-BE0FA4814B64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77889" name="SizeLabelAppWords_" hidden="1">
              <a:extLst>
                <a:ext uri="{FF2B5EF4-FFF2-40B4-BE49-F238E27FC236}">
                  <a16:creationId xmlns:a16="http://schemas.microsoft.com/office/drawing/2014/main" id="{981964F5-2781-DE35-3AB7-C7923B004153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77890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F7236AE-EAE7-7133-0887-8694D4E2A1A4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1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0737D83-69D2-76B2-AF8B-2969C8D4F91B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2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3AEB211A-E003-E7EA-1DEA-BF915C45BD7A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3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16A2286-16E4-F2AD-F18E-CF40F197A94C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4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D883A927-E4B6-CAB3-A7DB-805F44587172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5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F46BF8E6-EA9F-1BEF-D83C-C5C8C03C952C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6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A7FFAAF7-2F77-CA40-6846-39386622D050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7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CEB55776-9786-2B30-70C0-BDAEA70BAB54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8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5EF0DEA0-CAAF-CB17-7143-FF2F2FF0024A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899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4AD1B521-B6CE-B424-15C4-1DD27C81ECEE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0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FCD30493-6930-0FA7-104E-A1183AAE5D08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77901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408065DA-FB28-CF5A-A23B-C4C5A0784CF3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77902" name="DummyShapeAppWords_" hidden="1">
              <a:extLst>
                <a:ext uri="{FF2B5EF4-FFF2-40B4-BE49-F238E27FC236}">
                  <a16:creationId xmlns:a16="http://schemas.microsoft.com/office/drawing/2014/main" id="{EFA2EEBE-679D-BD23-3748-0E827612997F}"/>
                </a:ext>
              </a:extLst>
            </p:cNvPr>
            <p:cNvSpPr/>
            <p:nvPr/>
          </p:nvSpPr>
          <p:spPr>
            <a:xfrm>
              <a:off x="3844669" y="2072932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7903" name="AXTextBox2AppWords_" hidden="1">
              <a:extLst>
                <a:ext uri="{FF2B5EF4-FFF2-40B4-BE49-F238E27FC236}">
                  <a16:creationId xmlns:a16="http://schemas.microsoft.com/office/drawing/2014/main" id="{ED7CB26F-2B9B-14E1-277B-ADB9B39EB287}"/>
                </a:ext>
              </a:extLst>
            </p:cNvPr>
            <p:cNvSpPr/>
            <p:nvPr/>
          </p:nvSpPr>
          <p:spPr>
            <a:xfrm>
              <a:off x="3849274" y="2072932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7904" name="AssocIconAppWords_" hidden="1">
              <a:extLst>
                <a:ext uri="{FF2B5EF4-FFF2-40B4-BE49-F238E27FC236}">
                  <a16:creationId xmlns:a16="http://schemas.microsoft.com/office/drawing/2014/main" id="{AD340D4A-20CF-EF42-31FF-3E31A6FF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5428" y="5152937"/>
              <a:ext cx="748811" cy="778763"/>
            </a:xfrm>
            <a:prstGeom prst="rect">
              <a:avLst/>
            </a:prstGeom>
          </p:spPr>
        </p:pic>
      </p:grpSp>
      <p:grpSp>
        <p:nvGrpSpPr>
          <p:cNvPr id="123991" name="AppGuess" hidden="1">
            <a:extLst>
              <a:ext uri="{FF2B5EF4-FFF2-40B4-BE49-F238E27FC236}">
                <a16:creationId xmlns:a16="http://schemas.microsoft.com/office/drawing/2014/main" id="{D5661C30-D600-54A4-7ECB-5367F853F59A}"/>
              </a:ext>
            </a:extLst>
          </p:cNvPr>
          <p:cNvGrpSpPr/>
          <p:nvPr/>
        </p:nvGrpSpPr>
        <p:grpSpPr>
          <a:xfrm>
            <a:off x="3874936" y="2569107"/>
            <a:ext cx="4529021" cy="2001939"/>
            <a:chOff x="3874936" y="2569107"/>
            <a:chExt cx="4529021" cy="2001939"/>
          </a:xfrm>
        </p:grpSpPr>
        <p:sp>
          <p:nvSpPr>
            <p:cNvPr id="123992" name="WindowAppGuess_" hidden="1">
              <a:extLst>
                <a:ext uri="{FF2B5EF4-FFF2-40B4-BE49-F238E27FC236}">
                  <a16:creationId xmlns:a16="http://schemas.microsoft.com/office/drawing/2014/main" id="{A4B579FC-49A8-47A3-EF29-8B4520A88877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2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3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E12E784-B409-7741-B251-FF0643643FEE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3994" name="Button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F0C9F8FC-5C4B-C692-7B82-3DF72146E178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123995" name="Button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E42DFAAF-BC07-48E4-5536-8EBB6BD06805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23996" name="Button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FB9BC3EF-9BE3-61D6-DEF7-2373DBF5231B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123997" name="Button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60A7DAD9-5DFE-3525-0FCA-EA81187A5500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123998" name="Button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0F09FAAC-62B4-8C99-920D-DE3E898D7DE4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123999" name="Shape11AppGuess_" hidden="1">
              <a:extLst>
                <a:ext uri="{FF2B5EF4-FFF2-40B4-BE49-F238E27FC236}">
                  <a16:creationId xmlns:a16="http://schemas.microsoft.com/office/drawing/2014/main" id="{73B7F5B1-4D45-17CB-D894-A99C2F9ADD73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</p:grpSp>
      <p:grpSp>
        <p:nvGrpSpPr>
          <p:cNvPr id="124231" name="AppTaskmgr" hidden="1">
            <a:extLst>
              <a:ext uri="{FF2B5EF4-FFF2-40B4-BE49-F238E27FC236}">
                <a16:creationId xmlns:a16="http://schemas.microsoft.com/office/drawing/2014/main" id="{DE84CD83-A8D8-0865-109E-4FB429CA8262}"/>
              </a:ext>
            </a:extLst>
          </p:cNvPr>
          <p:cNvGrpSpPr/>
          <p:nvPr/>
        </p:nvGrpSpPr>
        <p:grpSpPr>
          <a:xfrm>
            <a:off x="3976672" y="1750231"/>
            <a:ext cx="4325551" cy="3646114"/>
            <a:chOff x="3976672" y="1750231"/>
            <a:chExt cx="4325551" cy="3646114"/>
          </a:xfrm>
        </p:grpSpPr>
        <p:sp>
          <p:nvSpPr>
            <p:cNvPr id="124232" name="WindowAppTaskmgr_" hidden="1">
              <a:extLst>
                <a:ext uri="{FF2B5EF4-FFF2-40B4-BE49-F238E27FC236}">
                  <a16:creationId xmlns:a16="http://schemas.microsoft.com/office/drawing/2014/main" id="{736A9900-6D61-EE53-EA00-BF14AE76BF67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124233" name="HandleAppTaskmg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11DA60F-F3E1-5DA9-DE8B-C57B09233BBA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4" name="ButtonShape6AppTaskmgr_" hidden="1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62D743E2-62F1-0A32-C5AE-626F3488875B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124235" name="Proc1AppTaskmgr_" hidden="1">
              <a:extLst>
                <a:ext uri="{FF2B5EF4-FFF2-40B4-BE49-F238E27FC236}">
                  <a16:creationId xmlns:a16="http://schemas.microsoft.com/office/drawing/2014/main" id="{B82FABA0-8DB3-78CF-86F0-41443FC71D8F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6" name="Proc2AppTaskmgr_" hidden="1">
              <a:extLst>
                <a:ext uri="{FF2B5EF4-FFF2-40B4-BE49-F238E27FC236}">
                  <a16:creationId xmlns:a16="http://schemas.microsoft.com/office/drawing/2014/main" id="{7D105A50-71CF-1CCA-E0F0-4062E45FD551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7" name="Proc3AppTaskmgr_" hidden="1">
              <a:extLst>
                <a:ext uri="{FF2B5EF4-FFF2-40B4-BE49-F238E27FC236}">
                  <a16:creationId xmlns:a16="http://schemas.microsoft.com/office/drawing/2014/main" id="{6446D94C-F8E9-3F1F-BDD2-EAF39924E098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8" name="Proc4AppTaskmgr_" hidden="1">
              <a:extLst>
                <a:ext uri="{FF2B5EF4-FFF2-40B4-BE49-F238E27FC236}">
                  <a16:creationId xmlns:a16="http://schemas.microsoft.com/office/drawing/2014/main" id="{E72AA8FC-A4D3-5F90-CE53-C9E8EC2CDA3B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39" name="Proc5AppTaskmgr_" hidden="1">
              <a:extLst>
                <a:ext uri="{FF2B5EF4-FFF2-40B4-BE49-F238E27FC236}">
                  <a16:creationId xmlns:a16="http://schemas.microsoft.com/office/drawing/2014/main" id="{38296A2A-B844-F48C-A0BC-20732C4D0D97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0" name="Proc6AppTaskmgr_" hidden="1">
              <a:extLst>
                <a:ext uri="{FF2B5EF4-FFF2-40B4-BE49-F238E27FC236}">
                  <a16:creationId xmlns:a16="http://schemas.microsoft.com/office/drawing/2014/main" id="{06B9D798-4BC5-67DB-E006-7BA5E0EF9F1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1" name="Proc7AppTaskmgr_" hidden="1">
              <a:extLst>
                <a:ext uri="{FF2B5EF4-FFF2-40B4-BE49-F238E27FC236}">
                  <a16:creationId xmlns:a16="http://schemas.microsoft.com/office/drawing/2014/main" id="{4A8CDAF6-EB29-BB5F-DAF7-A222359D2260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2" name="Proc8AppTaskmgr_" hidden="1">
              <a:extLst>
                <a:ext uri="{FF2B5EF4-FFF2-40B4-BE49-F238E27FC236}">
                  <a16:creationId xmlns:a16="http://schemas.microsoft.com/office/drawing/2014/main" id="{8ED5AD8D-2EC9-2504-F5C1-37EF35383C3F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3" name="Proc9AppTaskmgr_" hidden="1">
              <a:extLst>
                <a:ext uri="{FF2B5EF4-FFF2-40B4-BE49-F238E27FC236}">
                  <a16:creationId xmlns:a16="http://schemas.microsoft.com/office/drawing/2014/main" id="{038BEA89-59A1-0CB0-00B3-40CFEE6EA382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244" name="Proc10AppTaskmgr_" hidden="1">
              <a:extLst>
                <a:ext uri="{FF2B5EF4-FFF2-40B4-BE49-F238E27FC236}">
                  <a16:creationId xmlns:a16="http://schemas.microsoft.com/office/drawing/2014/main" id="{87ACADCC-70AA-F4A8-6908-4F33B8E8A29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24500" name="AppPaint" hidden="1">
            <a:extLst>
              <a:ext uri="{FF2B5EF4-FFF2-40B4-BE49-F238E27FC236}">
                <a16:creationId xmlns:a16="http://schemas.microsoft.com/office/drawing/2014/main" id="{45E6AC5E-F588-BE38-E82E-E1F690F4A838}"/>
              </a:ext>
            </a:extLst>
          </p:cNvPr>
          <p:cNvGrpSpPr/>
          <p:nvPr/>
        </p:nvGrpSpPr>
        <p:grpSpPr>
          <a:xfrm>
            <a:off x="3633939" y="1960227"/>
            <a:ext cx="5067764" cy="3211815"/>
            <a:chOff x="3633939" y="1960227"/>
            <a:chExt cx="5067764" cy="3211815"/>
          </a:xfrm>
        </p:grpSpPr>
        <p:sp>
          <p:nvSpPr>
            <p:cNvPr id="124501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ABA1799-8ABA-CBDD-49D7-1FB5EA6D0577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4502" name="WindowAppPaint_" hidden="1">
              <a:extLst>
                <a:ext uri="{FF2B5EF4-FFF2-40B4-BE49-F238E27FC236}">
                  <a16:creationId xmlns:a16="http://schemas.microsoft.com/office/drawing/2014/main" id="{711A2916-5970-7848-1525-F4928BCF5740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4503" name="Shape6AppPaint_" hidden="1">
              <a:extLst>
                <a:ext uri="{FF2B5EF4-FFF2-40B4-BE49-F238E27FC236}">
                  <a16:creationId xmlns:a16="http://schemas.microsoft.com/office/drawing/2014/main" id="{85974347-9E50-8FFA-862C-B049D70A82C2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124512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9291B6-122A-5EF2-8B42-0E1B9DAED59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3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E51063-1A56-E7A1-A852-6E78304E1CE2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4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53C904-9E83-E499-FA2F-12DB7635374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5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FCEF8A-558F-1BE1-98F5-50D2C57E0567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6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5F2B53-3870-26FF-1133-847857D54F72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7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035CD0-8C36-9AF2-15F4-9D134F04003B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8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B5D25F-E463-C2E5-9CE8-E5F4891A620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19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79669E-F891-3BDB-4CEF-94B515D616A7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0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1F7324-F218-3543-5ABF-428F8C47FE74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1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A39FD3-9046-EC26-6F35-1D4E6B51FF3E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2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5519A8-7E9A-4123-58F0-27EF144B03C9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3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B87AC-FF79-939F-FFAA-2AC1BAC3EE17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4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D4A11D-5EC0-2B56-11CE-B45808A1D07C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5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E40DF5-CFFF-A281-9C37-22493CCAEB99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6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32C15-78B8-1E89-C981-EBD780ABADD9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7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E73F0C-4836-49E6-CF66-2B4903ACE829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8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8093BD-CD12-27E4-AAD0-02033A1FE3A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29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B5F2F5-9787-D1F7-5698-4283651F17F8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0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893CE3-C641-DD46-BFB3-CD5F815968B3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1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000786-F85E-1452-CB66-295CB262B5AE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2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151B4D-6816-3522-C3EB-CAF931A11949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3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0E892B-F3FD-B78F-1839-941CBB5B279C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4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BB0090-5775-BB1B-7C3B-2D85A83E3963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5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1B1A98-DCE8-FE95-E279-288C6BB26A9E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6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D204D0-B485-E62B-F249-F5E892104C7A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7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06983C-B8CF-3E52-CA0E-A20AACA1AF9A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8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EA421E-C836-6A6F-FDEA-11EEE5F443C4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39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64F978-61B0-C4B5-3E0A-4ED383E42860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0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15691F-0230-0726-ABD0-E594097C5E0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1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0632EC-FA45-1D7D-5426-4F937C5D84E1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2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47EA33-8CCB-95FF-D045-CA0D6D16743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3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B8ED0C-0C59-E0BB-3729-51E49EAA7630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4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AD31A70-F375-4155-E987-E2D48C82A61D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5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AF59BB-95F6-36DD-A9C6-3DE8F70BAACB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6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467527-C7B4-0BCF-D1CB-83B4FF7AC950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7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C596EF-5B42-DD6B-8617-12185945A10F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8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F669DE-33DE-8309-FAC7-F1F6894F81A9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49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BC1C26-8C5D-9504-7DA3-01347796FCC5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0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C6F9CB-FF6F-B41C-2F20-775089C7FE5C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1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95DB2-4084-5930-E407-1C04E50AEC45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2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CC844B-72D1-0183-A9CC-0C649CD6BA90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3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323F69-6260-491C-6C52-606D918EC378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4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5BB582-0C3E-C1CC-C4B1-780617DF3862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5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94D923-9E65-212E-D8B7-4BB2AD31E7C2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6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68D138-1645-3E65-D85D-B51C6EC82C8A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7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63384E-E19A-004F-FF87-81B369982EBD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8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C49DFF-67C5-9E49-C690-5FAB93B1FF74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59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D27738-258D-FB2A-47AE-8BCE2D00998C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0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F45EF8-A206-7D00-4BA7-F8CD4E30A909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1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C98F69-9C63-1C55-F05A-65616C00E843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2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E6DA3A-5CC1-DD26-A5EF-FE45C66927EE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3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7CC6C7-E0E2-710D-45F3-6BD44A3A5510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4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F7A97C-8E91-BCC0-EF8F-1DF76AEC8386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5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3A79E0-9E02-2353-E121-A7C48A0073E8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6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3D486-AE4B-8774-08F0-C5D5F6C5C8B0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7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322DEE-C70B-610B-81C3-A670C590DFAB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8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8BFC93-ABC0-862E-C0EC-64F7A8F99393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69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16DD6A-5B7B-1663-0135-75F4602997C4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0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3EC9B5-D260-C860-9720-5C67832300FF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1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8FF537-B892-69ED-31E5-4009FC5FF09E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2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32F407-21D5-85F3-17D7-0E30E7242D51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3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5034C1-092E-53AD-BD20-837890B7D400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4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737C07-E48D-31D6-6500-1989256CA071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5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B95454-B643-3BE3-F56E-3869AC9AF5D1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6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E6AE64-F867-406D-A1BC-A8CD28080A34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7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D3EDB0-53A6-CFA6-27E6-1B86EA37BAE9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8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1C7F47-22EB-431D-58C6-2C9C5435E1D1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79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CE3BD4-11B8-1318-D9A3-BCDBCE07C19B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0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93D84F-1F74-4B7D-EBF1-E3AC0335F13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1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9FAC54-9C3E-1956-D291-3916F55BD63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2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DCD2E6-1A96-46FF-DD38-21C3C14437F3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3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CE7ADE-EFA2-701E-4BC9-DC41E85B9935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4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8F403-65D9-7049-9020-4EAE0A63B533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5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57B58A-B71F-9240-1DFB-CC980BFD4744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6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BF19F85-9469-847E-485F-CEED07CCE4D5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7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F6843-0193-4512-F9FB-36489B31FC74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8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917158-5EEC-AB9C-F908-FBD7BB1AF69E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89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5FBA7B-14FC-32E6-ED82-8F63568D9D1A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0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93A1A2-142B-BA05-2962-B20E84CA645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1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9AA800-89A6-03E2-ACD9-4A0CC76F938E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2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286AF9-1810-63C3-1C33-843B97066946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3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D65EC0-B1D9-44F7-0A11-64D95141E63E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4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59BC26-E2BA-E1C6-D5A8-6A6376252695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5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7B901F-A22D-7CF8-DD79-FD3FA33F3CBD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6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44B435-1C1E-AF62-AD4E-4E07F2DA291A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7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76378-0F5E-4C8F-18F2-17B4288D4115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8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806E78-B6B1-7DF4-2185-72CD92DC9AB8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599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BF7CF2-DB93-6EFE-7A54-20DDAA7A8D8E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0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0063D3-23EE-8CD8-FEFC-341A21584859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1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D4470C-6466-A30E-E167-70FED405D01A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2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2946B6-9071-8DDD-4B7D-BF39C99F2317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3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1ECCF0-D7B5-047E-675C-CD9F17C3CAF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4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05FB3B-C193-2FC9-9E0C-1D4FC2E8C1A5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5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A0EA43-E389-A523-EDA9-2741B961C525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6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C9FAD2-FB35-CBB8-AD5F-0DA1F5B45AF3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7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7A6A5A-021A-74E4-C596-1FEB6E469999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8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CF3CFB-3B35-2F2D-F394-ED82C6992E4C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09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B20039-FECD-61C9-7F5F-744F46DDD7D1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0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33BCE-502D-73B0-32B4-F322C2B1129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1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FF5338-B9B0-C83C-6E1D-B3E45D2FDDA6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2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539BCC-785E-D3F5-DFB1-8748DEA91DBD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3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096808-1857-8F72-1DB4-BE33A5D14705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4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E80287-3B78-3EA7-B856-DD36354F23AA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5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F0FAD3-099A-0BD3-526B-B81E243888BA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6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B4256B-95D3-1F1A-6DE8-AC530E9B3B63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7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CE953E1-C15D-CD47-F04C-9D9E5E5E0115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8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944149-FC94-63D2-6354-B4DDD00FCD4F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19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D9BDCC-A72A-F1A7-8593-307B2B430BA4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0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8C154F-D497-71A7-01FA-82672D680F02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1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6E56E7-1685-20B7-2AEE-151864B649B2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2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ABB2BA-A90F-62A0-CD83-DDA5C096A471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3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BC80B8-7F7E-A118-C75B-56B269179F94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4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8CE2A2-6A26-AA07-332F-64D483008E43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5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8BE18-C4D0-D7FD-A4EE-482881D2E9C9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6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E65DF7-8ED2-0246-BA57-7BBD31D9DC0D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7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97E939-E0C2-724E-B2AC-A08B975A547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8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C1BD16-159D-042A-DAB8-D19FFBA1541B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29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EB1837-95D7-E9F5-DBDE-5A168F12F9DC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0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31D63B-E55E-620C-14A5-47EC32AD365A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1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4DC7E-C6A8-41AC-A7E5-CAEBB3AE40CE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2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56DF7A-2136-B0C0-AD4E-1D56B1F95C5F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3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F3C433-FB70-8814-FA69-BE9F898769EA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4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151B09-7A04-7BDD-ABA5-29367860996E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5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E82CC-20A2-B209-6AE9-5BDFD0B67544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6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1E887-2B3C-C1BE-82C8-660341DB825C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7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7154CC-EE7E-1239-D4B8-F3F15FF59E3A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8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52FFFF-721B-B6FC-4540-B2877E5FC0BA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39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FEE7BB-FDA0-4A90-5ADE-3A7BF19888F0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0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CA151F-FAC9-B1F3-48D3-4F3DFF891ED2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1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1AC3F7-4184-F8AD-789D-4285309E33B5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2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8B5EA9-B29B-F5A3-669E-29B9D80B488D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3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27A5DA-8D54-8BC6-C2F8-D293F58AC443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4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C5BADE9-B58C-370C-D8AB-E90A06A8C490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5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BEC2A-DB12-8026-3BCA-01ED0E6DBC3E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6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74904-7C4A-497A-7E0F-3E19CA99F0CF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7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ADD9EC-7CE6-2BEC-8EAC-087AFB3F9D86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8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E32397-3062-E43D-A43A-04E0A1C20D1D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49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7A12C5-CBB5-25E6-6A82-1054D10727C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0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6A30929-A5E1-58DB-EF59-7F5E0DC54A25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1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96ED7-159F-240D-26F8-AE3715F4B8A4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2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66E279-59BB-66C8-4A5B-5857C3509438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3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3E985C-8347-115A-C3E9-60F6FFCCF27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4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C47867-9364-C8AF-477D-0AA2E22D03BC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5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F58A68-E83F-D79E-AE28-A536496A5261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6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26CDC2-13A1-3B43-8E75-05C9B5E4C3FD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7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C140E4-131E-DA73-61B6-FCEFF19431B4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8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64EFD8-F572-9970-358E-7DAE9FCB9631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59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4A0EB4-7535-E962-C0C7-2E09290CF7A7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0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547109-C660-5AC3-AC0E-595018A12AB8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1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4C4893-1646-D684-44A0-27D3D623D763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2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66D7B62-FBB5-1CE7-A133-14A97B7F9988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3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AEE5B4-81BE-FD46-E400-2FFB1A1A259D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4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A58FDE-9801-4F2D-E582-1B8A0991BDDB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5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CDAF77-9D15-69A1-5AED-BCFAE99EFC04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6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33FB17-62AF-6F09-E45A-DEEB313A736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7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DBFD27-D42E-32F8-0986-905F8244797D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8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B64D86-9A6D-3CA8-9CE5-6E0507871731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69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1E769D-B6E7-A4F6-9ADA-329660DFE280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0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024D9-BA64-9E31-4207-47F37BC3BA15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1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90DAD8-C83C-FFCB-FECD-82ABAB51A3A2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2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393CC-3F47-D490-90BA-4CB5B4729113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3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E532AF-5FBA-5786-3946-CA4718574F90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4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C769909-C311-59FD-4DE2-C905969E42CC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5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BF0906-813C-94B5-2AEF-01485A0233A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6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53E3D4-ABA1-4F8D-2B46-9E6E6B938F4B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7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8779A-8DF2-2A30-FED9-73BBA5A62279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8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B28B8-4F19-00B8-4B7B-7C721476903D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79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D3855B-5EC3-0238-6982-247287C89332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0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58917-65D0-CD5A-511B-4A5E8C5893A0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1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969F88-D5DC-D714-A67A-958DF6AAE485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2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C69629-A5A6-32B3-AF99-6CF7C7EA4DF0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3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618B1C-DABB-23C4-3D85-EB1132E8166E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4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FAB6BD-17D7-4D22-BB30-3178BF2FD34A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5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3BC28-EC72-FFA3-2853-2721AC6F90FD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6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3B113E-6751-915D-BBAC-40F47DC1F458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7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016156-E959-7DE2-952B-65B05BC45E38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8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8464933-B38A-4400-ADE7-BC851A45B0A2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89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C871A7-8F50-08DC-3FF7-37ECFFB6475B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0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BE0C44-FEF5-113B-193A-2DE63990250F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1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9D55F-AEBF-4FCD-C393-7D7EA69539F2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2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A1E9FB-837F-C0BE-B382-F4466150ABE5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3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7858CF-39E6-96A6-F569-DBAB859EA055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4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976FE3-ED5B-96BB-52ED-6C60D54F5E9E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5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663A30-79A0-8E65-A447-38A9200416DD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6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71564D-9B76-B702-FB3E-3FE938FE0EED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7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F69D28-1870-8DEC-90D1-715C1ADA2214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8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2FF9802-3976-7385-76C2-C01CC01BCDDD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699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35F281-7301-2DE8-2DA4-16AC2ED34E59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0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DF9FEF-B0A8-F7D5-2187-A11DA1A2F3D4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1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65359D-B3B9-A92B-4C0C-BB1F3999EB97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2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910424-ED3D-73E6-961E-F5076CD2DAEA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3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C3F3DB-99C1-995F-847C-45DD00042390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4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C98C9-771E-9296-FF57-8813DB3BF5F0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5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7524D6-A8C3-2A7D-653F-E5866F68081A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6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83368-5C4B-6C5C-3E18-E50A6D257BFB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7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610866-6D17-6124-4DDE-F8415B693AC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8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EE99C8-3C4C-2C30-A2A9-1A51C2761E2D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09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7E1788-CAF3-AB3E-AAD7-D6AC5B19248B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0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29F065-9704-3FD7-4BFE-8AE56FA08773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1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C22F54-80E2-FC7A-A4AF-A41F8278B26F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2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34DB44-9234-A5C5-D0A8-B805810D6C84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3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01035D-D7DA-029A-A689-90E8A310A32E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4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BB18EC-B464-ECEF-9598-234221927608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5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A40A55-1E90-7DA6-9D84-74F64D112053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6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B8C695-772C-1E7A-5F82-61A72EA64E66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7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12DC1-6EAC-E5C8-C6AE-B370C2667B28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8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46B79-A437-383B-651D-337C522E855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19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1DC970-D181-4E00-7B6C-DE7F838291A8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0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4D4BA-AFCC-0FE2-7114-080C2EAB30F6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1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8F80AB-7FA0-6F23-8581-A9964785C9DD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2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A3FB11-3C88-0213-17C5-1C1E614B7E2B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3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1F884F-402E-274E-BCC6-3D83DFCE9533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4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F65C69-869F-0FC0-8A51-E5778F9929BC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5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048A69-AA93-3D99-0F61-57BD52651A88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6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88B360-4053-B772-BEF4-5751B1107DF6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7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433E61-1AEE-E0B5-E5D9-0E25C7A31C7A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8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55B13F-5E6E-507F-814A-4B172C43D619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29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3201B3-9387-EECA-B1E1-6DE46ED989E4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0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ED54EA-18A5-6F82-7143-A728BC3ADBF8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1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C189DF-C8FF-42E8-536C-1FBD376B5380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2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5B80A0-FBAC-DBD3-D8B9-549876640F8D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3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912DA3-930F-04D8-1C21-8E3BCB4C0A43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4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7B2A-5BD7-3C8F-AA30-AFFE8ABB6847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5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740364-9BC4-F3AF-D261-759D645F7A7F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6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A05E13-7836-0139-00B4-55C50D1715F7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7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C4C916-0C62-742E-DC6B-1E0B9714C449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8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6DA803-83F1-3162-6C3E-21B3B8440FFD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39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B7267-54DF-8B6A-6FAD-F9172F0B2032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0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E7F4F72-AE5A-B86D-60C6-556DFDEEEA4B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1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A04556-26AF-55C0-86FC-4AC5D41304DB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2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02FEBC-F627-025E-DAEB-DD7C74664379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3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A1B119-9EE6-12F6-0625-0EFBD0241463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4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58C26C-6449-2067-5769-644892FF2A50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5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D1D57E-9F47-AF6A-00C5-579252F7D58D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6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667ED9-1462-CEF5-76AC-A3FA1C98D1E2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7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04D51B-A9DD-9D33-8A5B-EC6410261A2F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8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4592B2-A991-4F89-A084-19B68FEC6552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49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7C682B-E37D-B44D-61B9-831F286EE04F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0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5B0E7F-82FD-FE2D-EB46-375AC98C4C22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1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5DCA76-A710-0013-DFAD-40D464C89108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2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60E53F-E7EE-5B7B-8E27-DC012ED54E0D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3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96C386-A43B-9D55-408D-F76CDE1C6777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4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60DBBF-E8F0-0187-3E39-9A7C3578A952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5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2887B1-E8A4-5263-0CA9-E8520BD10ED2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6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00FE0B-9D49-AF1E-61D8-3266340F74F5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7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E569C5-FE5E-8E55-E8EE-B8E04CF5D99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8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DE75A2-A1D0-69B1-0651-CF981E45A223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59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C0F80E-CDA6-5127-9729-CB2E9422CE6C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0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4F9847-4E28-FA98-BCB2-9497CE813B29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1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1F1209-EEF2-F43D-1848-344559B6E7D0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2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86E5BE-3F50-E49A-93B0-03F692FC015E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3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DEE03-B335-238B-7C57-C2C5D157609C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4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614ADD-5DF9-3AAE-F0DE-73F4D5C90ACC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5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D22442-ABF0-DD9C-F8CE-B97830FEBCEC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6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2606F-0B2A-DF55-5084-910B8CC76E49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7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6C9AB2-16A6-CA1E-BDCF-BDF200C6A0BC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8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266B26-3910-D771-4F24-9EA86BA51A66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69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7F3FF7-DA89-7381-E441-8BF1436E79E8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0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1BF629-015E-AC21-6A7F-E61E0341D91D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1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D8B880-A261-8CAE-33E6-BC4765D7F1F5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2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315C2-D286-1368-ADAD-E49576DE32AA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3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95D84B-80FD-577E-5202-F502BC189D34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4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9C8115-FB9D-9D07-10CB-5EF8AD2B9A6B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5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AE7074-39AF-76AE-6D74-E5313A338E32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6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E160EB-CF24-E0CB-3534-1B9886201BC4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7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072A24-3DD9-CA9F-CECA-874D5AD637B6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8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6C7E48-74CB-BBC4-4562-093E160A14A4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79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F8B4A9-E13E-5847-377E-DF4BA1D85C57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0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70E03-6953-6C31-BB70-DE5DD5AC342E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1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166AD0-6B93-3316-F412-FE3EC663F0C6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2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C77BDE-C485-F1D8-41C7-4D2CCEA26AAC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3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7EBC6-F89B-7E9F-CB0F-46824D2C3DCF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4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46CFCF-EF89-8A88-59D2-F4037A2B54C5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5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984254-7A02-7A64-BE8D-CFFF9006C7CE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6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BC6020-BA00-546F-2DC5-6EC15E15D097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7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97555E-4CEC-EDBD-791B-5288A4B5D80D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8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890C9C-D0CA-86AB-3116-A98E4130C52C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89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E13FEF-2E68-2E2F-EA39-4AC69DB393FB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0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8F49B6-B740-48DB-2EF9-62CA85282F38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1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E22504-936A-0262-1DC3-29A79534F67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2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F6984C-F82C-E38F-3187-E827292F4773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3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DE0464-1CB2-644B-1CA8-E801C2D67F72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4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773E83-56CF-77C2-9417-EE15E6385710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5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715391-63EB-A717-B07A-9BB4523FE582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6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7D650D-1A40-E9AC-9DA1-15C19D61A93E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7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13BA42-F0BE-9B1A-17CD-D741531371BB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8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0D34-00A9-F8B5-EBC1-FFE1AE53C33A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799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F396FA-C0FB-F990-0B73-AC495F383F68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0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5299E2-F9F7-1657-0887-654FF7D09C61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1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171995-422F-2C44-B9C2-801ECC4D0C61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2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39FBA3-F3D4-2740-4AA3-1A482614FCDA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3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8EA0B0-E00A-940F-30FA-58A68200DF1B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4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13801B-15C7-AE8F-BD2B-37C3733BFC76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5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46AA84-69F7-B86B-7D19-580FFE039D9D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6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A4937B3-953D-B3F1-7F62-68318A2BBF68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7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08C623-17D6-5156-ACD5-1F89931AC9B6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8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0D7682-97B2-3837-B632-233FA913210E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09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0C324F-9DBA-6BF7-51A2-AEE22772CBCF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0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BE129B-66C0-26F1-D75C-C81B197CA41B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1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47ADB5-1B0E-9D6F-6ABD-461729AB162D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2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DEB7F-F21B-23F2-A274-20376BDFCB86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3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74FB6D-1E96-0F7C-5A49-68D50EF1046B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4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2425E-9797-F7A0-F087-5061D75E3027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5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55E589-FDDA-6C95-EAA3-186F04272179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6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8F9AA3-8D9A-C6D1-5210-FDD4058E87BB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7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C8763C-D3EF-F0ED-7271-B506A8F83798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8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4D4301-6E84-E59F-0FD6-D8B2D57B89BB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19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B5FD4-9CE8-4FB7-FE84-364CCD1F2B42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0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050D0E-83DB-DF7D-C16C-F47AC275CD85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1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12FBF5-5E45-1672-CE08-DDD7003930C3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2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D70763-7FF2-7C97-A865-7B5DD92C9928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3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7E7962-600F-A19F-BD65-7E1DADDAA186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4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6D2420-F7A4-6511-C0F5-9971613DA047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5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67CBDD5-A995-B566-FF31-F196E5F945C6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6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91047A-AF71-C6D2-3285-C53D82A8A3F4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7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D9CD77-22E2-F384-12B7-C4BE3D284693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8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50AA8A-9874-5825-EA17-B20C0E69D6D4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29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DF33F29-CA84-1D08-1B4C-D352AE16068C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0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260DAC-937A-8EB3-BC1F-C7582CEF7242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1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1D951-6418-E191-48D9-353B624B1711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2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509BCD-1C8C-A073-DA4A-B598FA493D1C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3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D61636-8AF7-7443-A478-65C8F207E35E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4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204FD9-F73D-CC51-349F-987F415FFA1F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5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5055B5-799F-15B9-3BEC-5AB48F4C978A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6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04818E-129F-F00C-8F1F-D43AAC64939B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7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3577F3-83BB-B28E-4914-BCE33A8DA47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8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EE2940-80FD-9FBE-B1F9-FD03A07BA463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39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F186B1D-6C97-B63B-B8DE-015827FBDC7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0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B076F-81DE-8C75-4958-AE26D333D537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1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5FC0BE-27DA-1952-0F35-CCD4A4E6469E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2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0E863B-AD2B-7F4D-9D1D-351AA3F404F9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3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66B50C-5105-5BA6-BB99-B6CD8B6D6639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4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103F64-6A4C-6FD1-C616-FD81FA482A9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5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5FDD93-B810-8A0D-0E00-A8D46F28559F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6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24E6D1-D6CA-0398-BB40-36FAF38DD586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847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A7F2DB-6278-963D-4F89-1A6607F8A377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24504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D03046-1D17-89A4-091C-809232DCD6BE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5" name="41*17*NW*Shape8AppPaint_" hidden="1">
              <a:extLst>
                <a:ext uri="{FF2B5EF4-FFF2-40B4-BE49-F238E27FC236}">
                  <a16:creationId xmlns:a16="http://schemas.microsoft.com/office/drawing/2014/main" id="{B881C7DE-E76D-E01B-E0C7-24E8524113F4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124506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0CAB5C87-6075-7D40-5340-77747D60D74D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24507" name="41*17*NW*Shape10AppPaint_" hidden="1">
              <a:extLst>
                <a:ext uri="{FF2B5EF4-FFF2-40B4-BE49-F238E27FC236}">
                  <a16:creationId xmlns:a16="http://schemas.microsoft.com/office/drawing/2014/main" id="{E1945BA3-AE70-1B88-F1DE-BE0A595086F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124508" name="63*16*SE*Button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5D7DFD1D-0CE6-E3CA-FA67-E548C03FB6EB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124509" name="63*16*SE*Button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6B8A44D4-956E-F6C4-5AF4-8C7131EF35F1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24510" name="63*16*SE*Button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C64F658F-708D-2831-8E76-536554C32CC8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124511" name="63*16*SE*Button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93B91C31-261E-3E5D-5EB2-44FB199FFD48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125002" name="App3D" hidden="1">
            <a:extLst>
              <a:ext uri="{FF2B5EF4-FFF2-40B4-BE49-F238E27FC236}">
                <a16:creationId xmlns:a16="http://schemas.microsoft.com/office/drawing/2014/main" id="{77085FCE-72F7-83B8-C2C5-6297E57E2D2E}"/>
              </a:ext>
            </a:extLst>
          </p:cNvPr>
          <p:cNvGrpSpPr/>
          <p:nvPr/>
        </p:nvGrpSpPr>
        <p:grpSpPr>
          <a:xfrm>
            <a:off x="4026947" y="2287570"/>
            <a:ext cx="4529801" cy="2864904"/>
            <a:chOff x="4026947" y="2287570"/>
            <a:chExt cx="4529801" cy="2864904"/>
          </a:xfrm>
        </p:grpSpPr>
        <p:sp>
          <p:nvSpPr>
            <p:cNvPr id="125003" name="WindowApp3D_" hidden="1">
              <a:extLst>
                <a:ext uri="{FF2B5EF4-FFF2-40B4-BE49-F238E27FC236}">
                  <a16:creationId xmlns:a16="http://schemas.microsoft.com/office/drawing/2014/main" id="{DA9A147E-B41F-250A-7EEB-A67802350EED}"/>
                </a:ext>
              </a:extLst>
            </p:cNvPr>
            <p:cNvSpPr/>
            <p:nvPr/>
          </p:nvSpPr>
          <p:spPr>
            <a:xfrm>
              <a:off x="4026947" y="2287570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4" name="HandleApp3D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516BD4E-A3A7-2B7D-78F8-8871CB9E1B06}"/>
                </a:ext>
              </a:extLst>
            </p:cNvPr>
            <p:cNvSpPr/>
            <p:nvPr/>
          </p:nvSpPr>
          <p:spPr>
            <a:xfrm>
              <a:off x="8449380" y="50524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05" name="ButtonShape6App3D_" hidden="1">
              <a:hlinkClick r:id="" action="ppaction://macro?name=RotXSub"/>
              <a:extLst>
                <a:ext uri="{FF2B5EF4-FFF2-40B4-BE49-F238E27FC236}">
                  <a16:creationId xmlns:a16="http://schemas.microsoft.com/office/drawing/2014/main" id="{8AA665BB-0A63-B419-9B6A-E319B904869F}"/>
                </a:ext>
              </a:extLst>
            </p:cNvPr>
            <p:cNvSpPr/>
            <p:nvPr/>
          </p:nvSpPr>
          <p:spPr>
            <a:xfrm>
              <a:off x="4247646" y="464518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125006" name="ButtonShape7App3D_" hidden="1">
              <a:hlinkClick r:id="" action="ppaction://macro?name=RotXAdd"/>
              <a:extLst>
                <a:ext uri="{FF2B5EF4-FFF2-40B4-BE49-F238E27FC236}">
                  <a16:creationId xmlns:a16="http://schemas.microsoft.com/office/drawing/2014/main" id="{4234D2CE-65C1-5605-4F3B-7C44E82483CD}"/>
                </a:ext>
              </a:extLst>
            </p:cNvPr>
            <p:cNvSpPr/>
            <p:nvPr/>
          </p:nvSpPr>
          <p:spPr>
            <a:xfrm>
              <a:off x="4247646" y="426691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125007" name="ButtonShape8App3D_" hidden="1">
              <a:hlinkClick r:id="" action="ppaction://macro?name=RotYAdd"/>
              <a:extLst>
                <a:ext uri="{FF2B5EF4-FFF2-40B4-BE49-F238E27FC236}">
                  <a16:creationId xmlns:a16="http://schemas.microsoft.com/office/drawing/2014/main" id="{19E0C50A-2E10-3959-C7DE-448E8E1A54C5}"/>
                </a:ext>
              </a:extLst>
            </p:cNvPr>
            <p:cNvSpPr/>
            <p:nvPr/>
          </p:nvSpPr>
          <p:spPr>
            <a:xfrm>
              <a:off x="5597707" y="426691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125008" name="ButtonShape9App3D_" hidden="1">
              <a:hlinkClick r:id="" action="ppaction://macro?name=RotYSub"/>
              <a:extLst>
                <a:ext uri="{FF2B5EF4-FFF2-40B4-BE49-F238E27FC236}">
                  <a16:creationId xmlns:a16="http://schemas.microsoft.com/office/drawing/2014/main" id="{764CFBE4-53AE-B934-F1A5-03DFF1D4EE82}"/>
                </a:ext>
              </a:extLst>
            </p:cNvPr>
            <p:cNvSpPr/>
            <p:nvPr/>
          </p:nvSpPr>
          <p:spPr>
            <a:xfrm>
              <a:off x="5607736" y="464518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125009" name="ButtonShape10App3D_" hidden="1">
              <a:hlinkClick r:id="" action="ppaction://macro?name=RotZAdd"/>
              <a:extLst>
                <a:ext uri="{FF2B5EF4-FFF2-40B4-BE49-F238E27FC236}">
                  <a16:creationId xmlns:a16="http://schemas.microsoft.com/office/drawing/2014/main" id="{E097525C-0131-6D1E-9FC0-4B15B6CE080E}"/>
                </a:ext>
              </a:extLst>
            </p:cNvPr>
            <p:cNvSpPr/>
            <p:nvPr/>
          </p:nvSpPr>
          <p:spPr>
            <a:xfrm>
              <a:off x="6978490" y="42663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125010" name="ButtonShape11App3D_" hidden="1">
              <a:hlinkClick r:id="" action="ppaction://macro?name=RotZSub"/>
              <a:extLst>
                <a:ext uri="{FF2B5EF4-FFF2-40B4-BE49-F238E27FC236}">
                  <a16:creationId xmlns:a16="http://schemas.microsoft.com/office/drawing/2014/main" id="{BC207DAE-F642-F4FF-20A3-4BF1B89D6A39}"/>
                </a:ext>
              </a:extLst>
            </p:cNvPr>
            <p:cNvSpPr/>
            <p:nvPr/>
          </p:nvSpPr>
          <p:spPr>
            <a:xfrm>
              <a:off x="6988519" y="46446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125011" name="Shape2App3D_" hidden="1">
              <a:extLst>
                <a:ext uri="{FF2B5EF4-FFF2-40B4-BE49-F238E27FC236}">
                  <a16:creationId xmlns:a16="http://schemas.microsoft.com/office/drawing/2014/main" id="{DB8156C9-AC8B-74F9-67F0-81AE78B0C48D}"/>
                </a:ext>
              </a:extLst>
            </p:cNvPr>
            <p:cNvSpPr/>
            <p:nvPr/>
          </p:nvSpPr>
          <p:spPr>
            <a:xfrm>
              <a:off x="5562680" y="2571408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125012" name="AppNotes" hidden="1">
            <a:extLst>
              <a:ext uri="{FF2B5EF4-FFF2-40B4-BE49-F238E27FC236}">
                <a16:creationId xmlns:a16="http://schemas.microsoft.com/office/drawing/2014/main" id="{5F95784B-1EDE-FC3F-521B-4B06965C6BA7}"/>
              </a:ext>
            </a:extLst>
          </p:cNvPr>
          <p:cNvGrpSpPr/>
          <p:nvPr/>
        </p:nvGrpSpPr>
        <p:grpSpPr>
          <a:xfrm>
            <a:off x="3979446" y="2366528"/>
            <a:ext cx="4313946" cy="2396646"/>
            <a:chOff x="3979446" y="2366528"/>
            <a:chExt cx="4313946" cy="2396646"/>
          </a:xfrm>
        </p:grpSpPr>
        <p:sp>
          <p:nvSpPr>
            <p:cNvPr id="125013" name="WindowAppNotes_" hidden="1">
              <a:extLst>
                <a:ext uri="{FF2B5EF4-FFF2-40B4-BE49-F238E27FC236}">
                  <a16:creationId xmlns:a16="http://schemas.microsoft.com/office/drawing/2014/main" id="{CB9F4B45-3860-0CD4-5C91-F4F676CB57B1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25014" name="AXTextBox2AppNotes_" hidden="1">
              <a:extLst>
                <a:ext uri="{FF2B5EF4-FFF2-40B4-BE49-F238E27FC236}">
                  <a16:creationId xmlns:a16="http://schemas.microsoft.com/office/drawing/2014/main" id="{5C0A47A1-B2EA-4697-3EB0-19033B23A5FA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5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6C711F5-6DC5-8E0B-5FE4-4B0E78215DB8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016" name="66*20*SW*Button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1A7B3E16-397E-58E4-A9E2-4F2BFFFD601B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25017" name="66*20*SW*Button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AA93B299-D963-2578-ED2F-FDF047E2FBB8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25018" name="66*20*SW*Button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6B40B916-54AC-CAD4-EA0E-C2BFD6826C75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125096" name="AppCalc" hidden="1">
            <a:extLst>
              <a:ext uri="{FF2B5EF4-FFF2-40B4-BE49-F238E27FC236}">
                <a16:creationId xmlns:a16="http://schemas.microsoft.com/office/drawing/2014/main" id="{A9952753-695F-7070-4EDC-CF5EF0BFFACA}"/>
              </a:ext>
            </a:extLst>
          </p:cNvPr>
          <p:cNvGrpSpPr/>
          <p:nvPr/>
        </p:nvGrpSpPr>
        <p:grpSpPr>
          <a:xfrm>
            <a:off x="4937043" y="1935573"/>
            <a:ext cx="2404809" cy="3274740"/>
            <a:chOff x="4937043" y="1935573"/>
            <a:chExt cx="2404809" cy="3274740"/>
          </a:xfrm>
        </p:grpSpPr>
        <p:sp>
          <p:nvSpPr>
            <p:cNvPr id="125097" name="WindowAppCalc_" hidden="1">
              <a:extLst>
                <a:ext uri="{FF2B5EF4-FFF2-40B4-BE49-F238E27FC236}">
                  <a16:creationId xmlns:a16="http://schemas.microsoft.com/office/drawing/2014/main" id="{953BD2FB-7D71-B5A5-71E6-3CECC8888B04}"/>
                </a:ext>
              </a:extLst>
            </p:cNvPr>
            <p:cNvSpPr/>
            <p:nvPr/>
          </p:nvSpPr>
          <p:spPr>
            <a:xfrm>
              <a:off x="4937043" y="1935573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098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17C643-89F0-6CDC-A611-CCD65E5CFFF3}"/>
                </a:ext>
              </a:extLst>
            </p:cNvPr>
            <p:cNvSpPr/>
            <p:nvPr/>
          </p:nvSpPr>
          <p:spPr>
            <a:xfrm>
              <a:off x="7234484" y="511030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125099" name="GrpShape6AppCalc_" hidden="1">
              <a:extLst>
                <a:ext uri="{FF2B5EF4-FFF2-40B4-BE49-F238E27FC236}">
                  <a16:creationId xmlns:a16="http://schemas.microsoft.com/office/drawing/2014/main" id="{9A229376-310F-7F79-0B1A-141BCD8D32DC}"/>
                </a:ext>
              </a:extLst>
            </p:cNvPr>
            <p:cNvGrpSpPr/>
            <p:nvPr/>
          </p:nvGrpSpPr>
          <p:grpSpPr>
            <a:xfrm>
              <a:off x="5066007" y="2522155"/>
              <a:ext cx="2053580" cy="2422099"/>
              <a:chOff x="12428524" y="1036281"/>
              <a:chExt cx="2053580" cy="2422099"/>
            </a:xfrm>
          </p:grpSpPr>
          <p:sp>
            <p:nvSpPr>
              <p:cNvPr id="125102" name="Button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CAB9C97-4EC3-1246-4CDC-C37ED5785DD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125103" name="Button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E3EEADD-15E8-B200-D090-6228E60E2CDF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125104" name="Button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363DEF1-8511-AEA0-AA07-9FBC08DAEDD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125105" name="Button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16D6B9D-8B81-4B69-581B-A80E8444F0D2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125106" name="Button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08B6DC39-003A-9BEB-9224-4F7B4D367280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125107" name="Button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602D1D6-89EB-4738-8743-7C7EDA943A2B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125108" name="Button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D2E7803-9C06-413D-8D9C-F294C0001AF6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125109" name="Button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7DC74AC-2594-99BE-634C-7C8508169083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125110" name="Button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FCC1FF8-FABF-8346-EDAF-DDFB69CF3333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125111" name="Button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EC4E16A-7DFE-63F4-79D3-D4210EA2DEA7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25112" name="Button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A9F47B61-B464-9178-1708-78A047944DC1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125113" name="Button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AD894F47-0675-1FF1-674B-8B2848BF0CD7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125114" name="Button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179C7BCE-4ADD-F37F-7051-C2820E94C058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125115" name="Button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1D50452-43E4-382A-7EF1-ABC0D24A99B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125116" name="Button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5A95912-79CA-30DB-19E8-24E91BE45747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125117" name="Button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93CF23-7A2D-395C-E58C-4648620C71D2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125118" name="Button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7BA12CB-A044-170A-41AF-A1BA72AE9A72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125119" name="Button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6E2F12E-CEF0-CCBD-ECFD-DDA042E6044F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125100" name="Shape7AppCalc_" hidden="1">
              <a:extLst>
                <a:ext uri="{FF2B5EF4-FFF2-40B4-BE49-F238E27FC236}">
                  <a16:creationId xmlns:a16="http://schemas.microsoft.com/office/drawing/2014/main" id="{D7299849-2F47-E65D-A180-1659BF341945}"/>
                </a:ext>
              </a:extLst>
            </p:cNvPr>
            <p:cNvSpPr txBox="1"/>
            <p:nvPr/>
          </p:nvSpPr>
          <p:spPr>
            <a:xfrm>
              <a:off x="6156004" y="202035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125101" name="Shape8AppCalc_" hidden="1">
              <a:extLst>
                <a:ext uri="{FF2B5EF4-FFF2-40B4-BE49-F238E27FC236}">
                  <a16:creationId xmlns:a16="http://schemas.microsoft.com/office/drawing/2014/main" id="{F0F49CDD-14C2-3EC1-0A5C-C31CA26D3213}"/>
                </a:ext>
              </a:extLst>
            </p:cNvPr>
            <p:cNvSpPr txBox="1"/>
            <p:nvPr/>
          </p:nvSpPr>
          <p:spPr>
            <a:xfrm>
              <a:off x="6136745" y="2013064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</p:grpSp>
      <p:grpSp>
        <p:nvGrpSpPr>
          <p:cNvPr id="125274" name="AppSettings" hidden="1">
            <a:extLst>
              <a:ext uri="{FF2B5EF4-FFF2-40B4-BE49-F238E27FC236}">
                <a16:creationId xmlns:a16="http://schemas.microsoft.com/office/drawing/2014/main" id="{715D4650-ECE4-B1EB-7111-E0F1E6ABB999}"/>
              </a:ext>
            </a:extLst>
          </p:cNvPr>
          <p:cNvGrpSpPr/>
          <p:nvPr/>
        </p:nvGrpSpPr>
        <p:grpSpPr>
          <a:xfrm>
            <a:off x="3232720" y="2140831"/>
            <a:ext cx="5841314" cy="2868351"/>
            <a:chOff x="3232720" y="2140831"/>
            <a:chExt cx="5841314" cy="2868351"/>
          </a:xfrm>
        </p:grpSpPr>
        <p:sp>
          <p:nvSpPr>
            <p:cNvPr id="125275" name="WindowAppSettings_" hidden="1">
              <a:extLst>
                <a:ext uri="{FF2B5EF4-FFF2-40B4-BE49-F238E27FC236}">
                  <a16:creationId xmlns:a16="http://schemas.microsoft.com/office/drawing/2014/main" id="{F67A9B5A-0C28-2B63-D59F-65D543C3BDC1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6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2A70F72-2585-ED97-3A89-1EAAA434AC14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25277" name="ShpAbout4AppSettings_" hidden="1">
              <a:extLst>
                <a:ext uri="{FF2B5EF4-FFF2-40B4-BE49-F238E27FC236}">
                  <a16:creationId xmlns:a16="http://schemas.microsoft.com/office/drawing/2014/main" id="{C55DC5FE-BAA8-AA8F-6998-3AFB4294CA50}"/>
                </a:ext>
              </a:extLst>
            </p:cNvPr>
            <p:cNvSpPr txBox="1"/>
            <p:nvPr/>
          </p:nvSpPr>
          <p:spPr>
            <a:xfrm>
              <a:off x="7156876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User accounts: 0</a:t>
              </a:r>
            </a:p>
            <a:p>
              <a:r>
                <a:rPr lang="et-EE" sz="1000" dirty="0"/>
                <a:t>DFU version: 0.0</a:t>
              </a:r>
            </a:p>
            <a:p>
              <a:r>
                <a:rPr lang="et-EE" sz="1000" dirty="0"/>
                <a:t>Panic system: 0.0 (test)</a:t>
              </a:r>
            </a:p>
          </p:txBody>
        </p:sp>
        <p:sp>
          <p:nvSpPr>
            <p:cNvPr id="125278" name="ShpAbout3AppSettings_" hidden="1">
              <a:extLst>
                <a:ext uri="{FF2B5EF4-FFF2-40B4-BE49-F238E27FC236}">
                  <a16:creationId xmlns:a16="http://schemas.microsoft.com/office/drawing/2014/main" id="{6CBDC775-7D7E-6AC0-3E0C-010C9D961092}"/>
                </a:ext>
              </a:extLst>
            </p:cNvPr>
            <p:cNvSpPr txBox="1"/>
            <p:nvPr/>
          </p:nvSpPr>
          <p:spPr>
            <a:xfrm>
              <a:off x="5387282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Build: XXX</a:t>
              </a:r>
            </a:p>
            <a:p>
              <a:r>
                <a:rPr lang="et-EE" sz="1000" dirty="0"/>
                <a:t>Space usage: 0 kB</a:t>
              </a:r>
            </a:p>
            <a:p>
              <a:r>
                <a:rPr lang="et-EE" sz="1000" dirty="0"/>
                <a:t>ShapeFS inodes: 0</a:t>
              </a:r>
            </a:p>
          </p:txBody>
        </p:sp>
        <p:sp>
          <p:nvSpPr>
            <p:cNvPr id="125279" name="ShpAbout2AppSettings_" hidden="1">
              <a:extLst>
                <a:ext uri="{FF2B5EF4-FFF2-40B4-BE49-F238E27FC236}">
                  <a16:creationId xmlns:a16="http://schemas.microsoft.com/office/drawing/2014/main" id="{CA908A39-4D9E-6359-82AA-A08468CCD913}"/>
                </a:ext>
              </a:extLst>
            </p:cNvPr>
            <p:cNvSpPr txBox="1"/>
            <p:nvPr/>
          </p:nvSpPr>
          <p:spPr>
            <a:xfrm>
              <a:off x="5419206" y="3655077"/>
              <a:ext cx="34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/>
                <a:t>Sunlight OS</a:t>
              </a:r>
            </a:p>
          </p:txBody>
        </p:sp>
        <p:sp>
          <p:nvSpPr>
            <p:cNvPr id="125280" name="ShpAbout1AppSettings_" hidden="1">
              <a:hlinkClick r:id="" action="ppaction://macro?name=RotateMe"/>
              <a:extLst>
                <a:ext uri="{FF2B5EF4-FFF2-40B4-BE49-F238E27FC236}">
                  <a16:creationId xmlns:a16="http://schemas.microsoft.com/office/drawing/2014/main" id="{E4E05A6B-F35A-8428-00E3-9F1CFF9DB16A}"/>
                </a:ext>
              </a:extLst>
            </p:cNvPr>
            <p:cNvSpPr/>
            <p:nvPr/>
          </p:nvSpPr>
          <p:spPr>
            <a:xfrm>
              <a:off x="6614103" y="2401198"/>
              <a:ext cx="1085020" cy="112785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>
              <a:glow rad="622300">
                <a:schemeClr val="tx1">
                  <a:alpha val="3000"/>
                </a:schemeClr>
              </a:glow>
              <a:softEdge rad="0"/>
            </a:effectLst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125281" name="ShpKbd6AppSettings_" hidden="1">
              <a:extLst>
                <a:ext uri="{FF2B5EF4-FFF2-40B4-BE49-F238E27FC236}">
                  <a16:creationId xmlns:a16="http://schemas.microsoft.com/office/drawing/2014/main" id="{7F9412CD-4C6A-2E7F-3105-81516646DC03}"/>
                </a:ext>
              </a:extLst>
            </p:cNvPr>
            <p:cNvSpPr txBox="1"/>
            <p:nvPr/>
          </p:nvSpPr>
          <p:spPr>
            <a:xfrm>
              <a:off x="5439312" y="3075167"/>
              <a:ext cx="32692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800" dirty="0"/>
                <a:t>Note: Disabling ActiveX requires a user account with no password set.</a:t>
              </a:r>
            </a:p>
          </p:txBody>
        </p:sp>
        <p:sp>
          <p:nvSpPr>
            <p:cNvPr id="125282" name="ShpKbd5ButtonAppSettings_" hidden="1">
              <a:hlinkClick r:id="" action="ppaction://macro?name=AppSettingsToggleActiveX"/>
              <a:extLst>
                <a:ext uri="{FF2B5EF4-FFF2-40B4-BE49-F238E27FC236}">
                  <a16:creationId xmlns:a16="http://schemas.microsoft.com/office/drawing/2014/main" id="{18E64B9F-9D8E-8616-7CE2-057D26B9E961}"/>
                </a:ext>
              </a:extLst>
            </p:cNvPr>
            <p:cNvSpPr>
              <a:spLocks/>
            </p:cNvSpPr>
            <p:nvPr/>
          </p:nvSpPr>
          <p:spPr>
            <a:xfrm>
              <a:off x="7808971" y="2315998"/>
              <a:ext cx="100126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83" name="ShpKbd4ButtonAppSettings_" hidden="1">
              <a:hlinkClick r:id="" action="ppaction://macro?name=EnableDisableWordwrap"/>
              <a:extLst>
                <a:ext uri="{FF2B5EF4-FFF2-40B4-BE49-F238E27FC236}">
                  <a16:creationId xmlns:a16="http://schemas.microsoft.com/office/drawing/2014/main" id="{1F7BEE74-9B95-3065-958F-8905F7C5EC45}"/>
                </a:ext>
              </a:extLst>
            </p:cNvPr>
            <p:cNvSpPr>
              <a:spLocks/>
            </p:cNvSpPr>
            <p:nvPr/>
          </p:nvSpPr>
          <p:spPr>
            <a:xfrm>
              <a:off x="6373080" y="2726297"/>
              <a:ext cx="10555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cxnSp>
          <p:nvCxnSpPr>
            <p:cNvPr id="125284" name="ShpKbd3AppSettings_" hidden="1">
              <a:extLst>
                <a:ext uri="{FF2B5EF4-FFF2-40B4-BE49-F238E27FC236}">
                  <a16:creationId xmlns:a16="http://schemas.microsoft.com/office/drawing/2014/main" id="{148F320B-67D9-7477-AEA4-B52497F10A6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0" y="2628000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85" name="ShpKbd2AppSettings_" hidden="1">
              <a:extLst>
                <a:ext uri="{FF2B5EF4-FFF2-40B4-BE49-F238E27FC236}">
                  <a16:creationId xmlns:a16="http://schemas.microsoft.com/office/drawing/2014/main" id="{F680F66D-A3F6-9C7A-2742-C68C93343BD7}"/>
                </a:ext>
              </a:extLst>
            </p:cNvPr>
            <p:cNvSpPr txBox="1"/>
            <p:nvPr/>
          </p:nvSpPr>
          <p:spPr>
            <a:xfrm>
              <a:off x="5439312" y="2726584"/>
              <a:ext cx="933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Word wrap</a:t>
              </a:r>
            </a:p>
          </p:txBody>
        </p:sp>
        <p:sp>
          <p:nvSpPr>
            <p:cNvPr id="125286" name="ShpKbd1AppSettings_" hidden="1">
              <a:extLst>
                <a:ext uri="{FF2B5EF4-FFF2-40B4-BE49-F238E27FC236}">
                  <a16:creationId xmlns:a16="http://schemas.microsoft.com/office/drawing/2014/main" id="{43E30B9A-7240-916F-C1B4-E53E1AEE73D2}"/>
                </a:ext>
              </a:extLst>
            </p:cNvPr>
            <p:cNvSpPr txBox="1"/>
            <p:nvPr/>
          </p:nvSpPr>
          <p:spPr>
            <a:xfrm>
              <a:off x="5468400" y="2264400"/>
              <a:ext cx="1001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ActiveX</a:t>
              </a:r>
            </a:p>
          </p:txBody>
        </p:sp>
        <p:sp>
          <p:nvSpPr>
            <p:cNvPr id="125287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F404FE80-51CD-4694-1E93-2E2675A65C7A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88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7D21E7E2-5FEF-752B-7BE0-29B0BD37DE7E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25289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BEF4EDF1-5511-A6AE-E0B3-7FB094440735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5290" name="ShpUser9AppSettings_" hidden="1">
              <a:extLst>
                <a:ext uri="{FF2B5EF4-FFF2-40B4-BE49-F238E27FC236}">
                  <a16:creationId xmlns:a16="http://schemas.microsoft.com/office/drawing/2014/main" id="{E7446177-B733-E9E9-663F-EFC5C2F1BEAA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125291" name="ShpUser8AppSettings_" hidden="1">
              <a:extLst>
                <a:ext uri="{FF2B5EF4-FFF2-40B4-BE49-F238E27FC236}">
                  <a16:creationId xmlns:a16="http://schemas.microsoft.com/office/drawing/2014/main" id="{EB4B66A8-6497-EF46-FE23-5B472A5DCC50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125292" name="ShpUser7Button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142FE3D8-F1F4-D1A8-4FDE-429BB0F6FDAD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3" name="ShpUser6AppSettings_" hidden="1">
              <a:extLst>
                <a:ext uri="{FF2B5EF4-FFF2-40B4-BE49-F238E27FC236}">
                  <a16:creationId xmlns:a16="http://schemas.microsoft.com/office/drawing/2014/main" id="{ACD9A38B-DD86-BEF0-05A5-33B63263BA76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You have a password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125294" name="ShpUser5Button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262D0807-B8D5-6EAB-AB2A-73C97965C3BD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Change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5" name="ShpUser4Button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6874D1FE-1B4E-10A9-E6DD-865EA8866229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125296" name="ShpUser3Button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6A8FAB7E-FA80-2016-FD21-941C210A2B69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297" name="ShpUser2AppSettings_" hidden="1">
              <a:extLst>
                <a:ext uri="{FF2B5EF4-FFF2-40B4-BE49-F238E27FC236}">
                  <a16:creationId xmlns:a16="http://schemas.microsoft.com/office/drawing/2014/main" id="{F7706CB6-7705-9523-1197-6B9999BE9D73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125298" name="ShpUser1AppSettings_" hidden="1">
              <a:extLst>
                <a:ext uri="{FF2B5EF4-FFF2-40B4-BE49-F238E27FC236}">
                  <a16:creationId xmlns:a16="http://schemas.microsoft.com/office/drawing/2014/main" id="{96B93B9A-51B3-6251-DCC2-EB3942D39EFB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99" name="ShpPersonalise8ButtonAppSettings_" hidden="1">
              <a:hlinkClick r:id="" action="ppaction://macro?name=ChangeVs"/>
              <a:extLst>
                <a:ext uri="{FF2B5EF4-FFF2-40B4-BE49-F238E27FC236}">
                  <a16:creationId xmlns:a16="http://schemas.microsoft.com/office/drawing/2014/main" id="{CE04C201-12F8-A542-49C8-5329EF881591}"/>
                </a:ext>
              </a:extLst>
            </p:cNvPr>
            <p:cNvSpPr/>
            <p:nvPr/>
          </p:nvSpPr>
          <p:spPr>
            <a:xfrm>
              <a:off x="5533231" y="3760670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theme</a:t>
              </a:r>
            </a:p>
          </p:txBody>
        </p:sp>
        <p:sp>
          <p:nvSpPr>
            <p:cNvPr id="125300" name="ShpPersonalise7Button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19D1F67-CC2D-77E6-392C-DBBE0ED25B8F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25301" name="ShpPersonalise6Button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6B3734D-4EAC-EE8F-0460-BD0CE6E805C3}"/>
                </a:ext>
              </a:extLst>
            </p:cNvPr>
            <p:cNvSpPr/>
            <p:nvPr/>
          </p:nvSpPr>
          <p:spPr>
            <a:xfrm>
              <a:off x="6238672" y="2688080"/>
              <a:ext cx="132961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2" name="ShpPersonalise4AppSettings_" hidden="1">
              <a:extLst>
                <a:ext uri="{FF2B5EF4-FFF2-40B4-BE49-F238E27FC236}">
                  <a16:creationId xmlns:a16="http://schemas.microsoft.com/office/drawing/2014/main" id="{BB3BF23D-50A2-9719-397C-619EB7A64F9F}"/>
                </a:ext>
              </a:extLst>
            </p:cNvPr>
            <p:cNvSpPr txBox="1"/>
            <p:nvPr/>
          </p:nvSpPr>
          <p:spPr>
            <a:xfrm>
              <a:off x="5477333" y="2686754"/>
              <a:ext cx="7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</a:t>
              </a:r>
            </a:p>
          </p:txBody>
        </p:sp>
        <p:sp>
          <p:nvSpPr>
            <p:cNvPr id="125303" name="ShpPersonalise3Button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9149504C-9D36-350B-CF90-42AEE3363D7E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125304" name="ShpPersonalise2AppSettings_" hidden="1">
              <a:extLst>
                <a:ext uri="{FF2B5EF4-FFF2-40B4-BE49-F238E27FC236}">
                  <a16:creationId xmlns:a16="http://schemas.microsoft.com/office/drawing/2014/main" id="{88FE7471-AE9A-5508-D678-405A24534057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125305" name="ShpPersonalise1AppSettings_" hidden="1">
              <a:extLst>
                <a:ext uri="{FF2B5EF4-FFF2-40B4-BE49-F238E27FC236}">
                  <a16:creationId xmlns:a16="http://schemas.microsoft.com/office/drawing/2014/main" id="{CDF1E4AD-1637-8E04-9F49-D174F697C8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06" name="ShpMisc8ButtonAppSettings_" hidden="1">
              <a:hlinkClick r:id="" action="ppaction://macro?name=AppSettingsEnableDisableLoadIndicators"/>
              <a:extLst>
                <a:ext uri="{FF2B5EF4-FFF2-40B4-BE49-F238E27FC236}">
                  <a16:creationId xmlns:a16="http://schemas.microsoft.com/office/drawing/2014/main" id="{3ACF01FC-E6E8-BC50-92CF-EADEA51B7A73}"/>
                </a:ext>
              </a:extLst>
            </p:cNvPr>
            <p:cNvSpPr>
              <a:spLocks/>
            </p:cNvSpPr>
            <p:nvPr/>
          </p:nvSpPr>
          <p:spPr>
            <a:xfrm>
              <a:off x="5513882" y="4263072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 load indicators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7" name="ShpMisc7Button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9F32E5C0-5497-94EC-7B07-C3638F120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125308" name="ShpMisc6Button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94D5C9B4-79EF-FF1C-76EA-C99223CF73CC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25309" name="ShpMisc5Button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75B5204F-7E16-21FE-5ED3-567E7E93A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125310" name="ShpMisc4Button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A999B3FE-751B-1032-856D-3BF30B023E76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125311" name="ShpMisc3AppSettings_" hidden="1">
              <a:extLst>
                <a:ext uri="{FF2B5EF4-FFF2-40B4-BE49-F238E27FC236}">
                  <a16:creationId xmlns:a16="http://schemas.microsoft.com/office/drawing/2014/main" id="{47A2D34F-0A76-86AF-408A-747B3B215BB0}"/>
                </a:ext>
              </a:extLst>
            </p:cNvPr>
            <p:cNvSpPr txBox="1"/>
            <p:nvPr/>
          </p:nvSpPr>
          <p:spPr>
            <a:xfrm>
              <a:off x="5407843" y="2787913"/>
              <a:ext cx="927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125312" name="ShpMisc2AppSettings_" hidden="1">
              <a:extLst>
                <a:ext uri="{FF2B5EF4-FFF2-40B4-BE49-F238E27FC236}">
                  <a16:creationId xmlns:a16="http://schemas.microsoft.com/office/drawing/2014/main" id="{60637B41-EF43-58BD-8A81-30BF6EF25B11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125313" name="ShpMisc1AppSettings_" hidden="1">
              <a:extLst>
                <a:ext uri="{FF2B5EF4-FFF2-40B4-BE49-F238E27FC236}">
                  <a16:creationId xmlns:a16="http://schemas.microsoft.com/office/drawing/2014/main" id="{51675377-A416-0DEF-3280-8CE446F1915F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14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B202CEB8-3003-36DB-49A3-7692759CC85B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125315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8ABE17-D670-7B83-384F-B7A8AE481BE2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125316" name="CatKbd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4C101FDA-9E82-A5F6-E221-7BD507601A82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ActiveX</a:t>
              </a:r>
            </a:p>
          </p:txBody>
        </p:sp>
        <p:sp>
          <p:nvSpPr>
            <p:cNvPr id="125317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83ED1659-350F-891C-FDF8-346E31A96447}"/>
                </a:ext>
              </a:extLst>
            </p:cNvPr>
            <p:cNvSpPr/>
            <p:nvPr/>
          </p:nvSpPr>
          <p:spPr>
            <a:xfrm>
              <a:off x="3234612" y="3341768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125318" name="CatAbout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77AAD471-6721-5E41-7B40-798ED73F725F}"/>
                </a:ext>
              </a:extLst>
            </p:cNvPr>
            <p:cNvSpPr/>
            <p:nvPr/>
          </p:nvSpPr>
          <p:spPr>
            <a:xfrm>
              <a:off x="3234612" y="3662476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About</a:t>
              </a:r>
            </a:p>
          </p:txBody>
        </p:sp>
        <p:sp>
          <p:nvSpPr>
            <p:cNvPr id="125319" name="DummyUnselectedAppSettings_" hidden="1">
              <a:extLst>
                <a:ext uri="{FF2B5EF4-FFF2-40B4-BE49-F238E27FC236}">
                  <a16:creationId xmlns:a16="http://schemas.microsoft.com/office/drawing/2014/main" id="{3C36C6D7-3214-6FDB-CF9F-3257D9DCD7F0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0" name="DummySelectedAppSettings_" hidden="1">
              <a:extLst>
                <a:ext uri="{FF2B5EF4-FFF2-40B4-BE49-F238E27FC236}">
                  <a16:creationId xmlns:a16="http://schemas.microsoft.com/office/drawing/2014/main" id="{B8AF8478-154D-76E7-A377-E0B79C4ED83C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25321" name="OverlayAppSettings_" hidden="1">
              <a:extLst>
                <a:ext uri="{FF2B5EF4-FFF2-40B4-BE49-F238E27FC236}">
                  <a16:creationId xmlns:a16="http://schemas.microsoft.com/office/drawing/2014/main" id="{1C25504C-8E18-42B9-114F-FEAD1C1290A3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138785" name="AppFiles" hidden="1">
            <a:extLst>
              <a:ext uri="{FF2B5EF4-FFF2-40B4-BE49-F238E27FC236}">
                <a16:creationId xmlns:a16="http://schemas.microsoft.com/office/drawing/2014/main" id="{AFC7C840-F782-1783-DE14-BE667C67A1B0}"/>
              </a:ext>
            </a:extLst>
          </p:cNvPr>
          <p:cNvGrpSpPr/>
          <p:nvPr/>
        </p:nvGrpSpPr>
        <p:grpSpPr>
          <a:xfrm>
            <a:off x="1526400" y="1050841"/>
            <a:ext cx="8324867" cy="4756318"/>
            <a:chOff x="1526400" y="1050841"/>
            <a:chExt cx="8324867" cy="4756318"/>
          </a:xfrm>
        </p:grpSpPr>
        <p:sp>
          <p:nvSpPr>
            <p:cNvPr id="138786" name="WindowAppFiles_" hidden="1">
              <a:extLst>
                <a:ext uri="{FF2B5EF4-FFF2-40B4-BE49-F238E27FC236}">
                  <a16:creationId xmlns:a16="http://schemas.microsoft.com/office/drawing/2014/main" id="{92C7B4C8-CD87-09E3-7756-B58E62B3A694}"/>
                </a:ext>
              </a:extLst>
            </p:cNvPr>
            <p:cNvSpPr/>
            <p:nvPr/>
          </p:nvSpPr>
          <p:spPr>
            <a:xfrm>
              <a:off x="1526400" y="1051199"/>
              <a:ext cx="8206010" cy="466031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787" name="HandleAppFil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1B0C0D7-AD70-27D6-D830-AADF476D6C8D}"/>
                </a:ext>
              </a:extLst>
            </p:cNvPr>
            <p:cNvSpPr/>
            <p:nvPr/>
          </p:nvSpPr>
          <p:spPr>
            <a:xfrm>
              <a:off x="9743899" y="570714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788" name="TopPanelAppFiles_" hidden="1">
              <a:extLst>
                <a:ext uri="{FF2B5EF4-FFF2-40B4-BE49-F238E27FC236}">
                  <a16:creationId xmlns:a16="http://schemas.microsoft.com/office/drawing/2014/main" id="{51DE14B8-4264-CE10-A98E-83390D21E2FD}"/>
                </a:ext>
              </a:extLst>
            </p:cNvPr>
            <p:cNvSpPr/>
            <p:nvPr/>
          </p:nvSpPr>
          <p:spPr>
            <a:xfrm>
              <a:off x="1526980" y="1050841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789" name="BottomPanelAppFiles_" hidden="1">
              <a:extLst>
                <a:ext uri="{FF2B5EF4-FFF2-40B4-BE49-F238E27FC236}">
                  <a16:creationId xmlns:a16="http://schemas.microsoft.com/office/drawing/2014/main" id="{6DD41989-8DE2-0DC8-28B1-CDEF9AF157DD}"/>
                </a:ext>
              </a:extLst>
            </p:cNvPr>
            <p:cNvSpPr/>
            <p:nvPr/>
          </p:nvSpPr>
          <p:spPr>
            <a:xfrm>
              <a:off x="1526979" y="5392894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138790" name="ButtonBackAppFiles_" hidden="1">
              <a:hlinkClick r:id="" action="ppaction://macro?name=FilesUp"/>
              <a:extLst>
                <a:ext uri="{FF2B5EF4-FFF2-40B4-BE49-F238E27FC236}">
                  <a16:creationId xmlns:a16="http://schemas.microsoft.com/office/drawing/2014/main" id="{F74AE0E2-069D-C11B-1803-47D7A48CEFE2}"/>
                </a:ext>
              </a:extLst>
            </p:cNvPr>
            <p:cNvSpPr/>
            <p:nvPr/>
          </p:nvSpPr>
          <p:spPr>
            <a:xfrm>
              <a:off x="1621348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38791" name="ButtonReloadAppFiles_" hidden="1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55E7525A-BEB3-D679-9F3D-33C595C90419}"/>
                </a:ext>
              </a:extLst>
            </p:cNvPr>
            <p:cNvSpPr/>
            <p:nvPr/>
          </p:nvSpPr>
          <p:spPr>
            <a:xfrm>
              <a:off x="2108390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138792" name="LeftPanelAppFiles_" hidden="1">
              <a:extLst>
                <a:ext uri="{FF2B5EF4-FFF2-40B4-BE49-F238E27FC236}">
                  <a16:creationId xmlns:a16="http://schemas.microsoft.com/office/drawing/2014/main" id="{25B1A12B-48CE-08DB-0B14-893D5629E337}"/>
                </a:ext>
              </a:extLst>
            </p:cNvPr>
            <p:cNvSpPr/>
            <p:nvPr/>
          </p:nvSpPr>
          <p:spPr>
            <a:xfrm>
              <a:off x="1526979" y="1653346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138793" name="PathAppFiles_" hidden="1">
              <a:hlinkClick r:id="" action="ppaction://macro?name=AppFilesChangeDir"/>
              <a:extLst>
                <a:ext uri="{FF2B5EF4-FFF2-40B4-BE49-F238E27FC236}">
                  <a16:creationId xmlns:a16="http://schemas.microsoft.com/office/drawing/2014/main" id="{77955AF0-BCA5-F149-F91C-E4EF949BE490}"/>
                </a:ext>
              </a:extLst>
            </p:cNvPr>
            <p:cNvSpPr/>
            <p:nvPr/>
          </p:nvSpPr>
          <p:spPr>
            <a:xfrm>
              <a:off x="3045763" y="1225633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8794" name="VFSAppFiles_" hidden="1">
              <a:hlinkClick r:id="" action="ppaction://macro?name=VFSRoot"/>
              <a:extLst>
                <a:ext uri="{FF2B5EF4-FFF2-40B4-BE49-F238E27FC236}">
                  <a16:creationId xmlns:a16="http://schemas.microsoft.com/office/drawing/2014/main" id="{509B6187-1F97-4FA9-730C-DD2F2885BF13}"/>
                </a:ext>
              </a:extLst>
            </p:cNvPr>
            <p:cNvSpPr/>
            <p:nvPr/>
          </p:nvSpPr>
          <p:spPr>
            <a:xfrm>
              <a:off x="1526979" y="198910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138795" name="HostFSAppFiles_" hidden="1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497FA572-82B2-2247-3E62-719497894F6A}"/>
                </a:ext>
              </a:extLst>
            </p:cNvPr>
            <p:cNvSpPr/>
            <p:nvPr/>
          </p:nvSpPr>
          <p:spPr>
            <a:xfrm>
              <a:off x="1526979" y="244324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138796" name="PropertiesAppFiles_" hidden="1">
              <a:extLst>
                <a:ext uri="{FF2B5EF4-FFF2-40B4-BE49-F238E27FC236}">
                  <a16:creationId xmlns:a16="http://schemas.microsoft.com/office/drawing/2014/main" id="{F0EEBC53-3F26-63A5-BF1C-F9821DF1AE01}"/>
                </a:ext>
              </a:extLst>
            </p:cNvPr>
            <p:cNvSpPr txBox="1"/>
            <p:nvPr/>
          </p:nvSpPr>
          <p:spPr>
            <a:xfrm>
              <a:off x="1526979" y="3238253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138797" name="ButtonNextPageAppFiles_" hidden="1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ABBD9766-3C3B-7669-2385-0ECAF140BE16}"/>
                </a:ext>
              </a:extLst>
            </p:cNvPr>
            <p:cNvSpPr/>
            <p:nvPr/>
          </p:nvSpPr>
          <p:spPr>
            <a:xfrm>
              <a:off x="9271057" y="54248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38798" name="ButtonPrevPageAppFiles_" hidden="1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72C15A8B-08DC-862C-2AAA-1C06703A3354}"/>
                </a:ext>
              </a:extLst>
            </p:cNvPr>
            <p:cNvSpPr/>
            <p:nvPr/>
          </p:nvSpPr>
          <p:spPr>
            <a:xfrm>
              <a:off x="8787828" y="542176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38799" name="SelectModeLabelAppFiles_" hidden="1">
              <a:extLst>
                <a:ext uri="{FF2B5EF4-FFF2-40B4-BE49-F238E27FC236}">
                  <a16:creationId xmlns:a16="http://schemas.microsoft.com/office/drawing/2014/main" id="{A2A7021D-CE62-62DA-8390-EC79E170AA5D}"/>
                </a:ext>
              </a:extLst>
            </p:cNvPr>
            <p:cNvSpPr txBox="1"/>
            <p:nvPr/>
          </p:nvSpPr>
          <p:spPr>
            <a:xfrm>
              <a:off x="1940402" y="5061635"/>
              <a:ext cx="1105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</a:t>
              </a:r>
            </a:p>
          </p:txBody>
        </p:sp>
        <p:sp>
          <p:nvSpPr>
            <p:cNvPr id="138800" name="SelectModeCheckAppFiles_" hidden="1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E7D6D288-550D-E03B-DE3D-8FAB3E4F6B7E}"/>
                </a:ext>
              </a:extLst>
            </p:cNvPr>
            <p:cNvSpPr/>
            <p:nvPr/>
          </p:nvSpPr>
          <p:spPr>
            <a:xfrm>
              <a:off x="1616036" y="5051657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38801" name="SelectedFileAppFIles_AppFiles_" hidden="1">
              <a:extLst>
                <a:ext uri="{FF2B5EF4-FFF2-40B4-BE49-F238E27FC236}">
                  <a16:creationId xmlns:a16="http://schemas.microsoft.com/office/drawing/2014/main" id="{938C5B33-2AD0-271F-2AD3-7B32A6EF38A9}"/>
                </a:ext>
              </a:extLst>
            </p:cNvPr>
            <p:cNvSpPr txBox="1"/>
            <p:nvPr/>
          </p:nvSpPr>
          <p:spPr>
            <a:xfrm>
              <a:off x="3158264" y="166655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38802" name="InnerWindowAppFiles_" hidden="1">
              <a:extLst>
                <a:ext uri="{FF2B5EF4-FFF2-40B4-BE49-F238E27FC236}">
                  <a16:creationId xmlns:a16="http://schemas.microsoft.com/office/drawing/2014/main" id="{79043364-438D-C817-EA4E-1B293D922070}"/>
                </a:ext>
              </a:extLst>
            </p:cNvPr>
            <p:cNvSpPr/>
            <p:nvPr/>
          </p:nvSpPr>
          <p:spPr>
            <a:xfrm>
              <a:off x="3129174" y="1656694"/>
              <a:ext cx="6605489" cy="3740228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803" name="ButtonNewDirAppFiles_" hidden="1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7B6786B5-605F-7961-A364-5CC968CB9EB2}"/>
                </a:ext>
              </a:extLst>
            </p:cNvPr>
            <p:cNvSpPr/>
            <p:nvPr/>
          </p:nvSpPr>
          <p:spPr>
            <a:xfrm>
              <a:off x="1604675" y="4538371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folder</a:t>
              </a:r>
            </a:p>
          </p:txBody>
        </p:sp>
        <p:sp>
          <p:nvSpPr>
            <p:cNvPr id="138804" name="ButtonRenameAppFiles_" hidden="1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7137B97C-349D-6CD1-1ECF-BAEB73CAF548}"/>
                </a:ext>
              </a:extLst>
            </p:cNvPr>
            <p:cNvSpPr/>
            <p:nvPr/>
          </p:nvSpPr>
          <p:spPr>
            <a:xfrm>
              <a:off x="1599348" y="3061419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138805" name="ButtonCopyAppFiles_" hidden="1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7A68ABAE-39F0-D96A-312A-A30F24A53F5F}"/>
                </a:ext>
              </a:extLst>
            </p:cNvPr>
            <p:cNvSpPr/>
            <p:nvPr/>
          </p:nvSpPr>
          <p:spPr>
            <a:xfrm>
              <a:off x="1601251" y="3434489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138806" name="PasteButtonAppFiles_" hidden="1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77A1552C-C6A4-8EB1-B3F1-86EBC5F981FB}"/>
                </a:ext>
              </a:extLst>
            </p:cNvPr>
            <p:cNvSpPr/>
            <p:nvPr/>
          </p:nvSpPr>
          <p:spPr>
            <a:xfrm>
              <a:off x="1601252" y="3808213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138807" name="ButtonDeleteAppFiles_" hidden="1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F77E97DF-5405-695D-81E4-0B7BDE85003F}"/>
                </a:ext>
              </a:extLst>
            </p:cNvPr>
            <p:cNvSpPr/>
            <p:nvPr/>
          </p:nvSpPr>
          <p:spPr>
            <a:xfrm>
              <a:off x="1601252" y="4174921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138808" name="ButtonHomeBack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BAE52283-117D-9DC8-9364-BAB2BFF5B436}"/>
                </a:ext>
              </a:extLst>
            </p:cNvPr>
            <p:cNvSpPr/>
            <p:nvPr/>
          </p:nvSpPr>
          <p:spPr>
            <a:xfrm>
              <a:off x="2581433" y="121900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138809" name="Home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9C60BEC2-8B5F-417A-28AA-E2DE77168980}"/>
                </a:ext>
              </a:extLst>
            </p:cNvPr>
            <p:cNvSpPr/>
            <p:nvPr/>
          </p:nvSpPr>
          <p:spPr>
            <a:xfrm>
              <a:off x="2708867" y="1272048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140572" name="AppPresentator" hidden="1">
            <a:extLst>
              <a:ext uri="{FF2B5EF4-FFF2-40B4-BE49-F238E27FC236}">
                <a16:creationId xmlns:a16="http://schemas.microsoft.com/office/drawing/2014/main" id="{B9603F5A-F587-AE0F-0F77-609AC7AB9AD6}"/>
              </a:ext>
            </a:extLst>
          </p:cNvPr>
          <p:cNvGrpSpPr/>
          <p:nvPr/>
        </p:nvGrpSpPr>
        <p:grpSpPr>
          <a:xfrm>
            <a:off x="1981922" y="1404852"/>
            <a:ext cx="8315051" cy="4313023"/>
            <a:chOff x="1981922" y="1404852"/>
            <a:chExt cx="8315051" cy="4313023"/>
          </a:xfrm>
        </p:grpSpPr>
        <p:sp>
          <p:nvSpPr>
            <p:cNvPr id="140573" name="WindowAppPresentator_" hidden="1">
              <a:extLst>
                <a:ext uri="{FF2B5EF4-FFF2-40B4-BE49-F238E27FC236}">
                  <a16:creationId xmlns:a16="http://schemas.microsoft.com/office/drawing/2014/main" id="{3A04582F-FE9E-C01C-F87E-7A95F0BB1235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0574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C0B2AAC-B5EC-CDD2-0DCE-01432D87FDE1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0575" name="Shape13AppPresentator_" hidden="1">
              <a:extLst>
                <a:ext uri="{FF2B5EF4-FFF2-40B4-BE49-F238E27FC236}">
                  <a16:creationId xmlns:a16="http://schemas.microsoft.com/office/drawing/2014/main" id="{888B7660-7744-B061-A590-1978EB10FA23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76" name="66*20*SW*Button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1F1765F6-E036-AFCE-E8E7-DE0754E6BD7E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40577" name="66*20*NW*Button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3609B133-D97F-2706-A625-FBD782352BEB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40578" name="66*20*NW*Button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0DBAF4B2-241F-E9AA-0239-9808D25A3700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40579" name="Shape15AppPresentator_" hidden="1">
              <a:extLst>
                <a:ext uri="{FF2B5EF4-FFF2-40B4-BE49-F238E27FC236}">
                  <a16:creationId xmlns:a16="http://schemas.microsoft.com/office/drawing/2014/main" id="{D63DE537-BD6D-B8CE-610D-BABE04439B8C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140580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49BA7115-5161-0298-00C0-C4FCAF19073F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40581" name="Button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66F7984B-7556-AC88-45EE-F96B82F957A2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40582" name="Button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1BD31BCE-F875-0FF6-9B66-DD1F434E5FE8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40583" name="Button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CF818437-224E-13F0-CD20-4C111906888B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140584" name="Button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892CF22F-006B-5FF0-22FE-0536D0EB9C43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140585" name="Button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2F72D9EE-1653-CAA8-043B-30F06FBDC31F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140586" name="Button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C9EDADF8-A9DB-954A-BD19-24E6380B5204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140587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C9242377-E09F-2A69-9F29-404505EE27A3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140588" name="Button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3CB7D2B-8111-2E49-C2F3-1E0B27656BC2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0589" name="Button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2E29E644-A5EA-4ACF-B71D-3DE143B7F9E2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0590" name="SidebarAppPresentator_" hidden="1">
              <a:extLst>
                <a:ext uri="{FF2B5EF4-FFF2-40B4-BE49-F238E27FC236}">
                  <a16:creationId xmlns:a16="http://schemas.microsoft.com/office/drawing/2014/main" id="{D5D9129D-23CF-8D8F-CD0B-8A2AED68AD33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0591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6A293282-A790-802E-2BDB-2A88727D8D86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2" name="Button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526FED0-E60A-F604-D2E2-3FA92BB8BB7F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140593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60E06A9-BD4A-750B-91AD-4530F0D7B5E0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4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1D46247-CCC8-7446-9664-1F0CE2194733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5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1B0B20A-7191-D5C7-9F55-ADC91ECA0B29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6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2A70434-4551-2643-614B-2E2BB2B5D23C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7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ED5A408-8927-2365-D8E4-7DB2310416E6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8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ADB4EAB-7B27-1F6D-61FA-CFF910467F01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599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5933986-5B42-DB9C-F268-A77E43AC1DEF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0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09A7CD3-B4F9-1CD8-580C-38EB416D0200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1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921FCDF-9087-92D5-CB51-53DD463F5161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2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64379A-6535-C0E6-A925-6BBDEF3E17BE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3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5291FE4-3BD2-D747-B886-DD8EDB779830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4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D0871A8-FEF5-889E-AB7F-B4F15FBC8890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5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4E7EA7-D506-DA2F-62E2-6F3C9F86AAF0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6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3DD25-472C-AFA8-1753-171AC6A21926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7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E123BF8-54F0-CEC6-1B78-3E88C6D9BF75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8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C38BE31-8184-7C35-F093-61CE7D5235DB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09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944276-659E-92AE-1C0E-3AC789D27DA9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0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ACFBA05-ACD7-1193-C901-A0EE39817A07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1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DD89D01D-3F2A-4195-F306-EBAEB73CC424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2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E963282-9AE1-2548-5C9D-6F6A42A59A2D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3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60E9393E-84D7-509D-4A26-CF80583B1C80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0614" name="ShapeSelAppPresentator_" hidden="1">
              <a:extLst>
                <a:ext uri="{FF2B5EF4-FFF2-40B4-BE49-F238E27FC236}">
                  <a16:creationId xmlns:a16="http://schemas.microsoft.com/office/drawing/2014/main" id="{3682E44A-534B-A046-C98B-FC8C3248EB6E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140615" name="Button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5DE14CBD-2DF3-A569-A848-B7A0C8F50389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140616" name="Button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3F14725A-9578-CF83-7B42-B07218968AD2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140617" name="Button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E435F2DF-801B-865F-2378-6C27EA3D5175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140618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B40645A7-6764-5595-6A94-FCE28AAB6EC1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140619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A7A608C7-332C-82AA-03AF-C25BA3C05EB3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40620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08623D30-8413-0B3A-71C9-2632072F8E0A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40621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818D0406-F01D-D0F1-D3EA-9E6112613C22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40622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4154F63B-BA96-6088-BD29-FBB93D1F965C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40623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5E0BBEBB-4F94-0EA3-822D-52C689A892DC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40624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10F5EA79-2AD1-483A-CB05-40E7DFB5D129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140625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311F4BB1-62AB-D6E5-7961-2B4D7346CE5E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40626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48638017-FF6D-5CCB-E4EA-6B56332A88D0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140627" name="66*20*NW*Button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01EE47C-8167-EAC7-491F-9D4E4411725A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40628" name="ButtonPicAppPresentator_" hidden="1">
              <a:hlinkClick r:id="" action="ppaction://macro?name=AppPresentatorLaunchLoadPicDialog"/>
              <a:extLst>
                <a:ext uri="{FF2B5EF4-FFF2-40B4-BE49-F238E27FC236}">
                  <a16:creationId xmlns:a16="http://schemas.microsoft.com/office/drawing/2014/main" id="{170E5BF1-6D4F-0150-ACAE-FC20BF7FC64B}"/>
                </a:ext>
              </a:extLst>
            </p:cNvPr>
            <p:cNvSpPr/>
            <p:nvPr/>
          </p:nvSpPr>
          <p:spPr>
            <a:xfrm>
              <a:off x="6415496" y="1919011"/>
              <a:ext cx="417369" cy="266745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Pic</a:t>
              </a:r>
            </a:p>
          </p:txBody>
        </p:sp>
      </p:grpSp>
      <p:grpSp>
        <p:nvGrpSpPr>
          <p:cNvPr id="61478" name="AppWelcome" hidden="1">
            <a:extLst>
              <a:ext uri="{FF2B5EF4-FFF2-40B4-BE49-F238E27FC236}">
                <a16:creationId xmlns:a16="http://schemas.microsoft.com/office/drawing/2014/main" id="{76F1560B-57BB-F5DE-1FE7-E945D0777D1B}"/>
              </a:ext>
            </a:extLst>
          </p:cNvPr>
          <p:cNvGrpSpPr/>
          <p:nvPr/>
        </p:nvGrpSpPr>
        <p:grpSpPr>
          <a:xfrm>
            <a:off x="3495652" y="1936360"/>
            <a:ext cx="5305825" cy="3063880"/>
            <a:chOff x="3495652" y="1936360"/>
            <a:chExt cx="5305825" cy="3063880"/>
          </a:xfrm>
        </p:grpSpPr>
        <p:sp>
          <p:nvSpPr>
            <p:cNvPr id="61479" name="WindowAppWelcome_" hidden="1">
              <a:extLst>
                <a:ext uri="{FF2B5EF4-FFF2-40B4-BE49-F238E27FC236}">
                  <a16:creationId xmlns:a16="http://schemas.microsoft.com/office/drawing/2014/main" id="{C55F5F66-4098-172F-C14D-F3D56FFC5775}"/>
                </a:ext>
              </a:extLst>
            </p:cNvPr>
            <p:cNvSpPr/>
            <p:nvPr/>
          </p:nvSpPr>
          <p:spPr>
            <a:xfrm>
              <a:off x="3495652" y="1936360"/>
              <a:ext cx="5200693" cy="298528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80" name="BootlogoAppWelcome_" hidden="1">
              <a:extLst>
                <a:ext uri="{FF2B5EF4-FFF2-40B4-BE49-F238E27FC236}">
                  <a16:creationId xmlns:a16="http://schemas.microsoft.com/office/drawing/2014/main" id="{13B35325-8F41-6DE3-DDF6-9F33E440658E}"/>
                </a:ext>
              </a:extLst>
            </p:cNvPr>
            <p:cNvSpPr/>
            <p:nvPr/>
          </p:nvSpPr>
          <p:spPr>
            <a:xfrm>
              <a:off x="4712283" y="2111916"/>
              <a:ext cx="669688" cy="696122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61481" name="TextBox 5AppWelcome_" hidden="1">
              <a:extLst>
                <a:ext uri="{FF2B5EF4-FFF2-40B4-BE49-F238E27FC236}">
                  <a16:creationId xmlns:a16="http://schemas.microsoft.com/office/drawing/2014/main" id="{5D77F088-4F09-E5C7-4C3C-6C2C37C2853F}"/>
                </a:ext>
              </a:extLst>
            </p:cNvPr>
            <p:cNvSpPr txBox="1"/>
            <p:nvPr/>
          </p:nvSpPr>
          <p:spPr>
            <a:xfrm>
              <a:off x="5519161" y="2306088"/>
              <a:ext cx="2114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dirty="0"/>
                <a:t>Welcome to Sunlight OS!</a:t>
              </a:r>
            </a:p>
          </p:txBody>
        </p:sp>
        <p:sp>
          <p:nvSpPr>
            <p:cNvPr id="61482" name="ButtonPersonaliseAppWelcome_" hidden="1">
              <a:hlinkClick r:id="" action="ppaction://macro?name=AppWelcomeButtonClicked"/>
              <a:extLst>
                <a:ext uri="{FF2B5EF4-FFF2-40B4-BE49-F238E27FC236}">
                  <a16:creationId xmlns:a16="http://schemas.microsoft.com/office/drawing/2014/main" id="{8BADE035-8BF1-F343-1CB2-36E434B850ED}"/>
                </a:ext>
              </a:extLst>
            </p:cNvPr>
            <p:cNvSpPr/>
            <p:nvPr/>
          </p:nvSpPr>
          <p:spPr>
            <a:xfrm>
              <a:off x="3767847" y="3463288"/>
              <a:ext cx="1098033" cy="1960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dirty="0"/>
                <a:t>Open ‘Settings’</a:t>
              </a:r>
            </a:p>
          </p:txBody>
        </p:sp>
        <p:sp>
          <p:nvSpPr>
            <p:cNvPr id="61483" name="TextBox 9AppWelcome_" hidden="1">
              <a:extLst>
                <a:ext uri="{FF2B5EF4-FFF2-40B4-BE49-F238E27FC236}">
                  <a16:creationId xmlns:a16="http://schemas.microsoft.com/office/drawing/2014/main" id="{E07F6EBE-6A5D-B13A-9C41-8E64F86A3226}"/>
                </a:ext>
              </a:extLst>
            </p:cNvPr>
            <p:cNvSpPr txBox="1"/>
            <p:nvPr/>
          </p:nvSpPr>
          <p:spPr>
            <a:xfrm>
              <a:off x="3767847" y="2864516"/>
              <a:ext cx="2175753" cy="553998"/>
            </a:xfrm>
            <a:prstGeom prst="rect">
              <a:avLst/>
            </a:prstGeom>
            <a:noFill/>
          </p:spPr>
          <p:txBody>
            <a:bodyPr wrap="square" lIns="18000" rtlCol="0">
              <a:spAutoFit/>
            </a:bodyPr>
            <a:lstStyle/>
            <a:p>
              <a:r>
                <a:rPr lang="et-EE" sz="1400" dirty="0"/>
                <a:t>Personalise</a:t>
              </a:r>
            </a:p>
            <a:p>
              <a:r>
                <a:rPr lang="et-EE" sz="800" dirty="0"/>
                <a:t>Sunlight OS has many ways to customize it to fit your desires and needs using the settings app!</a:t>
              </a:r>
            </a:p>
          </p:txBody>
        </p:sp>
        <p:sp>
          <p:nvSpPr>
            <p:cNvPr id="61484" name="TextBox 10AppWelcome_" hidden="1">
              <a:extLst>
                <a:ext uri="{FF2B5EF4-FFF2-40B4-BE49-F238E27FC236}">
                  <a16:creationId xmlns:a16="http://schemas.microsoft.com/office/drawing/2014/main" id="{29125839-38CF-4327-569C-C8ED2EAE5536}"/>
                </a:ext>
              </a:extLst>
            </p:cNvPr>
            <p:cNvSpPr txBox="1"/>
            <p:nvPr/>
          </p:nvSpPr>
          <p:spPr>
            <a:xfrm>
              <a:off x="6095998" y="2864516"/>
              <a:ext cx="2175753" cy="553998"/>
            </a:xfrm>
            <a:prstGeom prst="rect">
              <a:avLst/>
            </a:prstGeom>
            <a:noFill/>
          </p:spPr>
          <p:txBody>
            <a:bodyPr wrap="square" lIns="18000" rtlCol="0">
              <a:spAutoFit/>
            </a:bodyPr>
            <a:lstStyle/>
            <a:p>
              <a:r>
                <a:rPr lang="et-EE" sz="1400" dirty="0"/>
                <a:t>Sample content</a:t>
              </a:r>
            </a:p>
            <a:p>
              <a:r>
                <a:rPr lang="et-EE" sz="800" dirty="0"/>
                <a:t>See what Sunlight is capable of by exploring the files in /Defaults directory!</a:t>
              </a:r>
            </a:p>
          </p:txBody>
        </p:sp>
        <p:sp>
          <p:nvSpPr>
            <p:cNvPr id="61485" name="ButtonFilesAppWelcome_" hidden="1">
              <a:hlinkClick r:id="" action="ppaction://macro?name=AppWelcomeButtonClicked"/>
              <a:extLst>
                <a:ext uri="{FF2B5EF4-FFF2-40B4-BE49-F238E27FC236}">
                  <a16:creationId xmlns:a16="http://schemas.microsoft.com/office/drawing/2014/main" id="{CB8E2BA4-FE81-8994-1401-D49E8A562A81}"/>
                </a:ext>
              </a:extLst>
            </p:cNvPr>
            <p:cNvSpPr/>
            <p:nvPr/>
          </p:nvSpPr>
          <p:spPr>
            <a:xfrm>
              <a:off x="6095998" y="3463288"/>
              <a:ext cx="916643" cy="1960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dirty="0"/>
                <a:t>Open ‘Files’</a:t>
              </a:r>
            </a:p>
          </p:txBody>
        </p:sp>
        <p:sp>
          <p:nvSpPr>
            <p:cNvPr id="61486" name="ButtonTutosAppWelcome_" hidden="1">
              <a:hlinkClick r:id="" action="ppaction://macro?name=AppWelcomeButtonClicked"/>
              <a:extLst>
                <a:ext uri="{FF2B5EF4-FFF2-40B4-BE49-F238E27FC236}">
                  <a16:creationId xmlns:a16="http://schemas.microsoft.com/office/drawing/2014/main" id="{3D61A294-8EAC-54B3-2FCB-CD3FA63DD89E}"/>
                </a:ext>
              </a:extLst>
            </p:cNvPr>
            <p:cNvSpPr/>
            <p:nvPr/>
          </p:nvSpPr>
          <p:spPr>
            <a:xfrm>
              <a:off x="3767847" y="4468317"/>
              <a:ext cx="716747" cy="1960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dirty="0"/>
                <a:t>Tutorials</a:t>
              </a:r>
            </a:p>
          </p:txBody>
        </p:sp>
        <p:sp>
          <p:nvSpPr>
            <p:cNvPr id="61489" name="TextBox 16AppWelcome_" hidden="1">
              <a:extLst>
                <a:ext uri="{FF2B5EF4-FFF2-40B4-BE49-F238E27FC236}">
                  <a16:creationId xmlns:a16="http://schemas.microsoft.com/office/drawing/2014/main" id="{E9DB9085-EE09-47BC-1201-B06692B4DBE6}"/>
                </a:ext>
              </a:extLst>
            </p:cNvPr>
            <p:cNvSpPr txBox="1"/>
            <p:nvPr/>
          </p:nvSpPr>
          <p:spPr>
            <a:xfrm>
              <a:off x="3767847" y="3768686"/>
              <a:ext cx="2175753" cy="677108"/>
            </a:xfrm>
            <a:prstGeom prst="rect">
              <a:avLst/>
            </a:prstGeom>
            <a:noFill/>
          </p:spPr>
          <p:txBody>
            <a:bodyPr wrap="square" lIns="18000" rtlCol="0">
              <a:spAutoFit/>
            </a:bodyPr>
            <a:lstStyle/>
            <a:p>
              <a:r>
                <a:rPr lang="et-EE" sz="1400" dirty="0"/>
                <a:t>Create your own apps</a:t>
              </a:r>
            </a:p>
            <a:p>
              <a:r>
                <a:rPr lang="et-EE" sz="800" dirty="0"/>
                <a:t>With Sunlight OS, development of custom apps for a PowerPoint OS has never been easier thanks to custom APIs and specialized macros!</a:t>
              </a:r>
            </a:p>
          </p:txBody>
        </p:sp>
        <p:sp>
          <p:nvSpPr>
            <p:cNvPr id="61490" name="TextBox 17AppWelcome_" hidden="1">
              <a:extLst>
                <a:ext uri="{FF2B5EF4-FFF2-40B4-BE49-F238E27FC236}">
                  <a16:creationId xmlns:a16="http://schemas.microsoft.com/office/drawing/2014/main" id="{C28F5220-7B5A-F970-639B-E24D36D3119B}"/>
                </a:ext>
              </a:extLst>
            </p:cNvPr>
            <p:cNvSpPr txBox="1"/>
            <p:nvPr/>
          </p:nvSpPr>
          <p:spPr>
            <a:xfrm>
              <a:off x="6095998" y="3768686"/>
              <a:ext cx="2175753" cy="677108"/>
            </a:xfrm>
            <a:prstGeom prst="rect">
              <a:avLst/>
            </a:prstGeom>
            <a:noFill/>
          </p:spPr>
          <p:txBody>
            <a:bodyPr wrap="square" lIns="18000" rtlCol="0">
              <a:spAutoFit/>
            </a:bodyPr>
            <a:lstStyle/>
            <a:p>
              <a:r>
                <a:rPr lang="et-EE" sz="1400" dirty="0"/>
                <a:t>Need more help?</a:t>
              </a:r>
            </a:p>
            <a:p>
              <a:r>
                <a:rPr lang="et-EE" sz="800" dirty="0"/>
                <a:t>Sunlight OS has you covered! With the help application, you can find more info about using the built-in applications!</a:t>
              </a:r>
            </a:p>
          </p:txBody>
        </p:sp>
        <p:sp>
          <p:nvSpPr>
            <p:cNvPr id="61491" name="ButtonHelpAppWelcome_" hidden="1">
              <a:hlinkClick r:id="" action="ppaction://macro?name=AppWelcomeButtonClicked"/>
              <a:extLst>
                <a:ext uri="{FF2B5EF4-FFF2-40B4-BE49-F238E27FC236}">
                  <a16:creationId xmlns:a16="http://schemas.microsoft.com/office/drawing/2014/main" id="{3EEE6CD9-2C96-957F-376D-00014A13EC82}"/>
                </a:ext>
              </a:extLst>
            </p:cNvPr>
            <p:cNvSpPr/>
            <p:nvPr/>
          </p:nvSpPr>
          <p:spPr>
            <a:xfrm>
              <a:off x="6095998" y="4468317"/>
              <a:ext cx="916643" cy="1960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dirty="0"/>
                <a:t>Open ‘Help’</a:t>
              </a:r>
            </a:p>
          </p:txBody>
        </p:sp>
        <p:sp>
          <p:nvSpPr>
            <p:cNvPr id="61492" name="HandleAppWelcome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03648D3-F4EB-FADA-F36B-D4921A6F4635}"/>
                </a:ext>
              </a:extLst>
            </p:cNvPr>
            <p:cNvSpPr/>
            <p:nvPr/>
          </p:nvSpPr>
          <p:spPr>
            <a:xfrm>
              <a:off x="8696345" y="492164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42618" name="AppHelp" hidden="1">
            <a:extLst>
              <a:ext uri="{FF2B5EF4-FFF2-40B4-BE49-F238E27FC236}">
                <a16:creationId xmlns:a16="http://schemas.microsoft.com/office/drawing/2014/main" id="{54707288-79EB-CD76-5E27-F9DCE02ABA7B}"/>
              </a:ext>
            </a:extLst>
          </p:cNvPr>
          <p:cNvGrpSpPr/>
          <p:nvPr/>
        </p:nvGrpSpPr>
        <p:grpSpPr>
          <a:xfrm>
            <a:off x="3541230" y="2870772"/>
            <a:ext cx="4371532" cy="2271028"/>
            <a:chOff x="3541230" y="2870772"/>
            <a:chExt cx="4371532" cy="2271028"/>
          </a:xfrm>
        </p:grpSpPr>
        <p:sp>
          <p:nvSpPr>
            <p:cNvPr id="142619" name="WindowAppHelp_" hidden="1">
              <a:extLst>
                <a:ext uri="{FF2B5EF4-FFF2-40B4-BE49-F238E27FC236}">
                  <a16:creationId xmlns:a16="http://schemas.microsoft.com/office/drawing/2014/main" id="{BEF40CC0-083F-9CA5-EB21-887F3DD050A1}"/>
                </a:ext>
              </a:extLst>
            </p:cNvPr>
            <p:cNvSpPr/>
            <p:nvPr/>
          </p:nvSpPr>
          <p:spPr>
            <a:xfrm>
              <a:off x="3541230" y="28707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TBD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2620" name="ButtonOKAppHelp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D3467BA6-E55B-8FC8-4910-5B69A54013DA}"/>
                </a:ext>
              </a:extLst>
            </p:cNvPr>
            <p:cNvSpPr/>
            <p:nvPr/>
          </p:nvSpPr>
          <p:spPr>
            <a:xfrm>
              <a:off x="5236685" y="4092103"/>
              <a:ext cx="875489" cy="2269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dirty="0"/>
                <a:t>OK</a:t>
              </a:r>
            </a:p>
          </p:txBody>
        </p:sp>
        <p:sp>
          <p:nvSpPr>
            <p:cNvPr id="142621" name="HandleAppHelp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72FCDA2-AB5B-ECD3-7D33-CB5D83BA4EC8}"/>
                </a:ext>
              </a:extLst>
            </p:cNvPr>
            <p:cNvSpPr/>
            <p:nvPr/>
          </p:nvSpPr>
          <p:spPr>
            <a:xfrm>
              <a:off x="7807630" y="506320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43216" name="AppMenu" hidden="1">
            <a:extLst>
              <a:ext uri="{FF2B5EF4-FFF2-40B4-BE49-F238E27FC236}">
                <a16:creationId xmlns:a16="http://schemas.microsoft.com/office/drawing/2014/main" id="{ECFFC7E3-E3F5-5898-D289-D7F9D548FFB2}"/>
              </a:ext>
            </a:extLst>
          </p:cNvPr>
          <p:cNvGrpSpPr/>
          <p:nvPr/>
        </p:nvGrpSpPr>
        <p:grpSpPr>
          <a:xfrm>
            <a:off x="-3615" y="0"/>
            <a:ext cx="12195615" cy="6858000"/>
            <a:chOff x="-3615" y="0"/>
            <a:chExt cx="12195615" cy="6858000"/>
          </a:xfrm>
        </p:grpSpPr>
        <p:sp>
          <p:nvSpPr>
            <p:cNvPr id="17" name="Shape5AppMenu_">
              <a:extLst>
                <a:ext uri="{FF2B5EF4-FFF2-40B4-BE49-F238E27FC236}">
                  <a16:creationId xmlns:a16="http://schemas.microsoft.com/office/drawing/2014/main" id="{7AE06FC7-1C1E-7275-3F81-5F76596B570C}"/>
                </a:ext>
              </a:extLst>
            </p:cNvPr>
            <p:cNvSpPr/>
            <p:nvPr/>
          </p:nvSpPr>
          <p:spPr>
            <a:xfrm>
              <a:off x="25400" y="1485899"/>
              <a:ext cx="5308600" cy="4864100"/>
            </a:xfrm>
            <a:prstGeom prst="rect">
              <a:avLst/>
            </a:prstGeom>
            <a:gradFill flip="none" rotWithShape="1">
              <a:gsLst>
                <a:gs pos="0">
                  <a:srgbClr val="7F7F7F">
                    <a:alpha val="70000"/>
                  </a:srgbClr>
                </a:gs>
                <a:gs pos="50000">
                  <a:srgbClr val="3B3838">
                    <a:alpha val="70000"/>
                  </a:srgbClr>
                </a:gs>
                <a:gs pos="51000">
                  <a:srgbClr val="262626">
                    <a:alpha val="70000"/>
                  </a:srgbClr>
                </a:gs>
                <a:gs pos="100000">
                  <a:srgbClr val="0D0D0D">
                    <a:alpha val="7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18" name="Rectangle 168AppMenu_">
              <a:extLst>
                <a:ext uri="{FF2B5EF4-FFF2-40B4-BE49-F238E27FC236}">
                  <a16:creationId xmlns:a16="http://schemas.microsoft.com/office/drawing/2014/main" id="{8F8AEB1C-0652-834E-62E5-015CC17F72CF}"/>
                </a:ext>
              </a:extLst>
            </p:cNvPr>
            <p:cNvSpPr/>
            <p:nvPr/>
          </p:nvSpPr>
          <p:spPr>
            <a:xfrm>
              <a:off x="-3615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FB9F3B-D149-9914-E51E-D85628CF2142}"/>
                </a:ext>
              </a:extLst>
            </p:cNvPr>
            <p:cNvSpPr/>
            <p:nvPr/>
          </p:nvSpPr>
          <p:spPr>
            <a:xfrm>
              <a:off x="167641" y="6365833"/>
              <a:ext cx="495300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0" name="GreetingAppMenu_">
              <a:extLst>
                <a:ext uri="{FF2B5EF4-FFF2-40B4-BE49-F238E27FC236}">
                  <a16:creationId xmlns:a16="http://schemas.microsoft.com/office/drawing/2014/main" id="{87A1669D-5834-811F-7ADE-456644320BB8}"/>
                </a:ext>
              </a:extLst>
            </p:cNvPr>
            <p:cNvSpPr txBox="1"/>
            <p:nvPr/>
          </p:nvSpPr>
          <p:spPr>
            <a:xfrm>
              <a:off x="40851" y="1538610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afternoon, Admin!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BackgroundAppMenu_">
              <a:extLst>
                <a:ext uri="{FF2B5EF4-FFF2-40B4-BE49-F238E27FC236}">
                  <a16:creationId xmlns:a16="http://schemas.microsoft.com/office/drawing/2014/main" id="{9004BD9D-F10E-2051-8BE2-5500E4D294B6}"/>
                </a:ext>
              </a:extLst>
            </p:cNvPr>
            <p:cNvSpPr/>
            <p:nvPr/>
          </p:nvSpPr>
          <p:spPr>
            <a:xfrm>
              <a:off x="105109" y="1931849"/>
              <a:ext cx="5138539" cy="390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" name="Button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3019BFAA-C049-F573-66D3-E9B5CC3DEA03}"/>
                </a:ext>
              </a:extLst>
            </p:cNvPr>
            <p:cNvSpPr/>
            <p:nvPr/>
          </p:nvSpPr>
          <p:spPr>
            <a:xfrm>
              <a:off x="4011476" y="592091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23" name="Button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1277B3E0-D02C-83DC-3FC8-6EAC0CAFC3B4}"/>
                </a:ext>
              </a:extLst>
            </p:cNvPr>
            <p:cNvSpPr/>
            <p:nvPr/>
          </p:nvSpPr>
          <p:spPr>
            <a:xfrm>
              <a:off x="2708807" y="5911884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26" name="Button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561F5408-A52F-4783-591D-DD580558E5A9}"/>
                </a:ext>
              </a:extLst>
            </p:cNvPr>
            <p:cNvSpPr/>
            <p:nvPr/>
          </p:nvSpPr>
          <p:spPr>
            <a:xfrm>
              <a:off x="109529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28" name="Button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99BCB374-F5E1-05EE-C457-43CA82021608}"/>
                </a:ext>
              </a:extLst>
            </p:cNvPr>
            <p:cNvSpPr/>
            <p:nvPr/>
          </p:nvSpPr>
          <p:spPr>
            <a:xfrm>
              <a:off x="1418873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29" name="ButtonBackAppMenu_">
              <a:extLst>
                <a:ext uri="{FF2B5EF4-FFF2-40B4-BE49-F238E27FC236}">
                  <a16:creationId xmlns:a16="http://schemas.microsoft.com/office/drawing/2014/main" id="{4C4F8BFC-75FD-B2C4-63F7-4CC88172CE00}"/>
                </a:ext>
              </a:extLst>
            </p:cNvPr>
            <p:cNvSpPr/>
            <p:nvPr/>
          </p:nvSpPr>
          <p:spPr>
            <a:xfrm>
              <a:off x="4393602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ButtonNextAppMenu_">
              <a:extLst>
                <a:ext uri="{FF2B5EF4-FFF2-40B4-BE49-F238E27FC236}">
                  <a16:creationId xmlns:a16="http://schemas.microsoft.com/office/drawing/2014/main" id="{C258F138-5AAB-BD21-38A7-979180192F5E}"/>
                </a:ext>
              </a:extLst>
            </p:cNvPr>
            <p:cNvSpPr/>
            <p:nvPr/>
          </p:nvSpPr>
          <p:spPr>
            <a:xfrm>
              <a:off x="4851528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3133" name="Icon1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0FFE77A-07EA-8767-98C5-B5DAB9E9A098}"/>
                </a:ext>
              </a:extLst>
            </p:cNvPr>
            <p:cNvSpPr/>
            <p:nvPr/>
          </p:nvSpPr>
          <p:spPr>
            <a:xfrm>
              <a:off x="232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34" name="Icon1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123F4B0-77DB-10C5-1822-27364D828202}"/>
                </a:ext>
              </a:extLst>
            </p:cNvPr>
            <p:cNvSpPr/>
            <p:nvPr/>
          </p:nvSpPr>
          <p:spPr>
            <a:xfrm>
              <a:off x="288029" y="2113181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35" name="Icon1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07D8ECA-479B-CDA9-B91B-0588CB9186B0}"/>
                </a:ext>
              </a:extLst>
            </p:cNvPr>
            <p:cNvSpPr/>
            <p:nvPr/>
          </p:nvSpPr>
          <p:spPr>
            <a:xfrm>
              <a:off x="288029" y="224817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36" name="Icon1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8D78070-46D7-971E-7082-4450B95FCC7A}"/>
                </a:ext>
              </a:extLst>
            </p:cNvPr>
            <p:cNvSpPr/>
            <p:nvPr/>
          </p:nvSpPr>
          <p:spPr>
            <a:xfrm>
              <a:off x="428523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37" name="Icon1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575BC0D-B1B8-A892-7CEF-827A8CDC6B36}"/>
                </a:ext>
              </a:extLst>
            </p:cNvPr>
            <p:cNvSpPr/>
            <p:nvPr/>
          </p:nvSpPr>
          <p:spPr>
            <a:xfrm>
              <a:off x="56602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38" name="Icon1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BE912A2-DF2A-323E-CF25-B18ABE1A6DD5}"/>
                </a:ext>
              </a:extLst>
            </p:cNvPr>
            <p:cNvSpPr/>
            <p:nvPr/>
          </p:nvSpPr>
          <p:spPr>
            <a:xfrm>
              <a:off x="69490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39" name="Icon1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CD31418-EE17-FB62-3F5C-4C160F6B6CE0}"/>
                </a:ext>
              </a:extLst>
            </p:cNvPr>
            <p:cNvSpPr/>
            <p:nvPr/>
          </p:nvSpPr>
          <p:spPr>
            <a:xfrm>
              <a:off x="832401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0" name="Icon1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B8D648D-1D8C-6166-943F-AC91A85C1600}"/>
                </a:ext>
              </a:extLst>
            </p:cNvPr>
            <p:cNvSpPr/>
            <p:nvPr/>
          </p:nvSpPr>
          <p:spPr>
            <a:xfrm>
              <a:off x="288029" y="23831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1" name="Icon1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FBC1EC1-B7C8-24D3-09B8-D613437FB910}"/>
                </a:ext>
              </a:extLst>
            </p:cNvPr>
            <p:cNvSpPr/>
            <p:nvPr/>
          </p:nvSpPr>
          <p:spPr>
            <a:xfrm>
              <a:off x="428523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2" name="Icon1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ADD57FB-A82E-9527-0D24-36566AAA5343}"/>
                </a:ext>
              </a:extLst>
            </p:cNvPr>
            <p:cNvSpPr/>
            <p:nvPr/>
          </p:nvSpPr>
          <p:spPr>
            <a:xfrm>
              <a:off x="56602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3" name="Icon1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9513032-6D1D-8777-CDDB-3CCD4D92C545}"/>
                </a:ext>
              </a:extLst>
            </p:cNvPr>
            <p:cNvSpPr/>
            <p:nvPr/>
          </p:nvSpPr>
          <p:spPr>
            <a:xfrm>
              <a:off x="69490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4" name="Icon1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AF0EB58-AD5A-4BAE-2E5E-C2E1957FCC27}"/>
                </a:ext>
              </a:extLst>
            </p:cNvPr>
            <p:cNvSpPr/>
            <p:nvPr/>
          </p:nvSpPr>
          <p:spPr>
            <a:xfrm>
              <a:off x="832401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5" name="Icon1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BB9D074-32AF-9565-DE9C-149DFFA52B2F}"/>
                </a:ext>
              </a:extLst>
            </p:cNvPr>
            <p:cNvSpPr/>
            <p:nvPr/>
          </p:nvSpPr>
          <p:spPr>
            <a:xfrm>
              <a:off x="288029" y="251814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6" name="Icon1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ABE2B17-0EA9-7025-F5F8-A23E13841071}"/>
                </a:ext>
              </a:extLst>
            </p:cNvPr>
            <p:cNvSpPr/>
            <p:nvPr/>
          </p:nvSpPr>
          <p:spPr>
            <a:xfrm>
              <a:off x="428523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7" name="Icon1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903773D-FB9A-DA95-6377-BB1705DC8F05}"/>
                </a:ext>
              </a:extLst>
            </p:cNvPr>
            <p:cNvSpPr/>
            <p:nvPr/>
          </p:nvSpPr>
          <p:spPr>
            <a:xfrm>
              <a:off x="56602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8" name="Icon1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08D340C-766A-7610-E689-E0266E9374DE}"/>
                </a:ext>
              </a:extLst>
            </p:cNvPr>
            <p:cNvSpPr/>
            <p:nvPr/>
          </p:nvSpPr>
          <p:spPr>
            <a:xfrm>
              <a:off x="69490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49" name="Icon1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4FE79FB-F8DE-CA48-75D9-0859A659452D}"/>
                </a:ext>
              </a:extLst>
            </p:cNvPr>
            <p:cNvSpPr/>
            <p:nvPr/>
          </p:nvSpPr>
          <p:spPr>
            <a:xfrm>
              <a:off x="832401" y="2518145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50" name="Icon1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F733D4F-698C-9A85-85F2-ADA2E20F89D8}"/>
                </a:ext>
              </a:extLst>
            </p:cNvPr>
            <p:cNvSpPr/>
            <p:nvPr/>
          </p:nvSpPr>
          <p:spPr>
            <a:xfrm>
              <a:off x="288029" y="265313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51" name="Icon1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6392A1C-187F-3DB8-1855-F75B83D41B65}"/>
                </a:ext>
              </a:extLst>
            </p:cNvPr>
            <p:cNvSpPr/>
            <p:nvPr/>
          </p:nvSpPr>
          <p:spPr>
            <a:xfrm>
              <a:off x="428523" y="265313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52" name="Icon1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420D7E4-C1ED-B597-C723-75B6254AB896}"/>
                </a:ext>
              </a:extLst>
            </p:cNvPr>
            <p:cNvSpPr/>
            <p:nvPr/>
          </p:nvSpPr>
          <p:spPr>
            <a:xfrm>
              <a:off x="566022" y="2653131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53" name="Label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674AEE0-61C0-E586-CED5-8BE8FFE7CCC8}"/>
                </a:ext>
              </a:extLst>
            </p:cNvPr>
            <p:cNvSpPr txBox="1"/>
            <p:nvPr/>
          </p:nvSpPr>
          <p:spPr>
            <a:xfrm>
              <a:off x="232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Calculator</a:t>
              </a:r>
              <a:endParaRPr lang="et-EE" sz="830" dirty="0"/>
            </a:p>
          </p:txBody>
        </p:sp>
        <p:sp>
          <p:nvSpPr>
            <p:cNvPr id="143155" name="Icon2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0524C02A-BDB1-1605-5363-5DA2C1119DAF}"/>
                </a:ext>
              </a:extLst>
            </p:cNvPr>
            <p:cNvSpPr/>
            <p:nvPr/>
          </p:nvSpPr>
          <p:spPr>
            <a:xfrm>
              <a:off x="10607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56" name="Icon2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C0DCC8F-1753-4FA4-040F-2DA5C9E1B43F}"/>
                </a:ext>
              </a:extLst>
            </p:cNvPr>
            <p:cNvSpPr/>
            <p:nvPr/>
          </p:nvSpPr>
          <p:spPr>
            <a:xfrm>
              <a:off x="1106407" y="211530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43157" name="Icon2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0BC42A88-A5C1-507A-1415-9BDE2862F5F9}"/>
                </a:ext>
              </a:extLst>
            </p:cNvPr>
            <p:cNvSpPr/>
            <p:nvPr/>
          </p:nvSpPr>
          <p:spPr>
            <a:xfrm>
              <a:off x="1389063" y="239208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43158" name="Label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3B22D62-ECFA-88FA-3074-E748777A6055}"/>
                </a:ext>
              </a:extLst>
            </p:cNvPr>
            <p:cNvSpPr txBox="1"/>
            <p:nvPr/>
          </p:nvSpPr>
          <p:spPr>
            <a:xfrm>
              <a:off x="10607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Settings</a:t>
              </a:r>
              <a:endParaRPr lang="et-EE" sz="830" dirty="0"/>
            </a:p>
          </p:txBody>
        </p:sp>
        <p:sp>
          <p:nvSpPr>
            <p:cNvPr id="143160" name="Icon3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2BC8C067-65D3-EADB-2BF0-3C41841508C6}"/>
                </a:ext>
              </a:extLst>
            </p:cNvPr>
            <p:cNvSpPr/>
            <p:nvPr/>
          </p:nvSpPr>
          <p:spPr>
            <a:xfrm>
              <a:off x="18893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61" name="Icon3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301802-7223-92CB-CB6A-9957EA9C52AD}"/>
                </a:ext>
              </a:extLst>
            </p:cNvPr>
            <p:cNvSpPr/>
            <p:nvPr/>
          </p:nvSpPr>
          <p:spPr>
            <a:xfrm>
              <a:off x="2017859" y="2197019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62" name="Icon3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2D7BCF3B-43D0-5E50-CEF8-A3850F343520}"/>
                </a:ext>
              </a:extLst>
            </p:cNvPr>
            <p:cNvSpPr/>
            <p:nvPr/>
          </p:nvSpPr>
          <p:spPr>
            <a:xfrm>
              <a:off x="2186134" y="2357462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63" name="Label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E476B121-840D-32C9-1835-F4E32306EF74}"/>
                </a:ext>
              </a:extLst>
            </p:cNvPr>
            <p:cNvSpPr txBox="1"/>
            <p:nvPr/>
          </p:nvSpPr>
          <p:spPr>
            <a:xfrm>
              <a:off x="18893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Task Manager</a:t>
              </a:r>
              <a:endParaRPr lang="et-EE" sz="830" dirty="0"/>
            </a:p>
          </p:txBody>
        </p:sp>
        <p:sp>
          <p:nvSpPr>
            <p:cNvPr id="143165" name="Icon4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4137D6F-F9D6-6546-98BE-DCD08B51551F}"/>
                </a:ext>
              </a:extLst>
            </p:cNvPr>
            <p:cNvSpPr/>
            <p:nvPr/>
          </p:nvSpPr>
          <p:spPr>
            <a:xfrm>
              <a:off x="27179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66" name="Icon4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4543D3FF-1C5B-C94E-7F37-E9C1DB8D47B4}"/>
                </a:ext>
              </a:extLst>
            </p:cNvPr>
            <p:cNvSpPr txBox="1"/>
            <p:nvPr/>
          </p:nvSpPr>
          <p:spPr>
            <a:xfrm>
              <a:off x="2743570" y="2169023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143167" name="Label4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8F1FE4E-8D7D-8DD5-0D28-AD00FC931318}"/>
                </a:ext>
              </a:extLst>
            </p:cNvPr>
            <p:cNvSpPr txBox="1"/>
            <p:nvPr/>
          </p:nvSpPr>
          <p:spPr>
            <a:xfrm>
              <a:off x="27179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Guess the number</a:t>
              </a:r>
              <a:endParaRPr lang="et-EE" sz="830" dirty="0"/>
            </a:p>
          </p:txBody>
        </p:sp>
        <p:sp>
          <p:nvSpPr>
            <p:cNvPr id="143169" name="Icon5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03B697A-0AEC-A698-1B25-DA6B1A8A1FF8}"/>
                </a:ext>
              </a:extLst>
            </p:cNvPr>
            <p:cNvSpPr/>
            <p:nvPr/>
          </p:nvSpPr>
          <p:spPr>
            <a:xfrm>
              <a:off x="35465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70" name="Icon5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47D24F0-4D9A-568C-64C1-B53571D06850}"/>
                </a:ext>
              </a:extLst>
            </p:cNvPr>
            <p:cNvSpPr/>
            <p:nvPr/>
          </p:nvSpPr>
          <p:spPr>
            <a:xfrm>
              <a:off x="3624893" y="212918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71" name="Icon5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590A5F2-3B7C-7832-7B28-EAF787022F74}"/>
                </a:ext>
              </a:extLst>
            </p:cNvPr>
            <p:cNvSpPr/>
            <p:nvPr/>
          </p:nvSpPr>
          <p:spPr>
            <a:xfrm>
              <a:off x="3920328" y="21222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72" name="Icon5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8D1BB3D-98D0-0852-832E-525A2EC18F52}"/>
                </a:ext>
              </a:extLst>
            </p:cNvPr>
            <p:cNvSpPr/>
            <p:nvPr/>
          </p:nvSpPr>
          <p:spPr>
            <a:xfrm>
              <a:off x="3775470" y="227440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73" name="Icon5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AFCA2339-2211-0126-6F9A-EA9CB0E5F031}"/>
                </a:ext>
              </a:extLst>
            </p:cNvPr>
            <p:cNvSpPr/>
            <p:nvPr/>
          </p:nvSpPr>
          <p:spPr>
            <a:xfrm>
              <a:off x="4069494" y="22739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74" name="Icon5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4C2B933-AA74-E3F0-225D-41CC48CE9BC1}"/>
                </a:ext>
              </a:extLst>
            </p:cNvPr>
            <p:cNvSpPr/>
            <p:nvPr/>
          </p:nvSpPr>
          <p:spPr>
            <a:xfrm>
              <a:off x="3924230" y="242120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75" name="Icon5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440C125-4A98-F5A8-656D-FD11FEE106B2}"/>
                </a:ext>
              </a:extLst>
            </p:cNvPr>
            <p:cNvSpPr/>
            <p:nvPr/>
          </p:nvSpPr>
          <p:spPr>
            <a:xfrm>
              <a:off x="3923384" y="256849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76" name="Label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146E2B0-05B1-DA2A-9039-2AA0BFCB59F3}"/>
                </a:ext>
              </a:extLst>
            </p:cNvPr>
            <p:cNvSpPr txBox="1"/>
            <p:nvPr/>
          </p:nvSpPr>
          <p:spPr>
            <a:xfrm>
              <a:off x="35465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Pixel Paint</a:t>
              </a:r>
              <a:endParaRPr lang="et-EE" sz="830" dirty="0"/>
            </a:p>
          </p:txBody>
        </p:sp>
        <p:sp>
          <p:nvSpPr>
            <p:cNvPr id="143178" name="Icon6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66A1A87-FC21-9D0C-6927-B9FB04BDB0F9}"/>
                </a:ext>
              </a:extLst>
            </p:cNvPr>
            <p:cNvSpPr/>
            <p:nvPr/>
          </p:nvSpPr>
          <p:spPr>
            <a:xfrm>
              <a:off x="4375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43179" name="Icon6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4CC313D-0814-CBBC-D14C-46E7814EDCE8}"/>
                </a:ext>
              </a:extLst>
            </p:cNvPr>
            <p:cNvSpPr txBox="1"/>
            <p:nvPr/>
          </p:nvSpPr>
          <p:spPr>
            <a:xfrm>
              <a:off x="4451271" y="2084382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143180" name="Label6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3B407049-6085-91F7-DEC0-6D179ED26319}"/>
                </a:ext>
              </a:extLst>
            </p:cNvPr>
            <p:cNvSpPr txBox="1"/>
            <p:nvPr/>
          </p:nvSpPr>
          <p:spPr>
            <a:xfrm>
              <a:off x="4375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Notepad</a:t>
              </a:r>
              <a:endParaRPr lang="et-EE" sz="830" dirty="0"/>
            </a:p>
          </p:txBody>
        </p:sp>
        <p:sp>
          <p:nvSpPr>
            <p:cNvPr id="143182" name="Icon7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A1795A4D-5AA0-C558-462F-7435A4985F0F}"/>
                </a:ext>
              </a:extLst>
            </p:cNvPr>
            <p:cNvSpPr/>
            <p:nvPr/>
          </p:nvSpPr>
          <p:spPr>
            <a:xfrm>
              <a:off x="2321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43183" name="Icon7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E7A4256-CC55-8CC2-64A1-F5EAC8B8280B}"/>
                </a:ext>
              </a:extLst>
            </p:cNvPr>
            <p:cNvSpPr/>
            <p:nvPr/>
          </p:nvSpPr>
          <p:spPr>
            <a:xfrm>
              <a:off x="333718" y="3432239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43184" name="Icon7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AD87A63B-05A6-6616-CEF1-EC68B91BC49B}"/>
                </a:ext>
              </a:extLst>
            </p:cNvPr>
            <p:cNvSpPr/>
            <p:nvPr/>
          </p:nvSpPr>
          <p:spPr>
            <a:xfrm rot="16200000">
              <a:off x="603226" y="3680857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143185" name="Label7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FD68B529-DCF7-9BA3-1499-2012B7FFADAF}"/>
                </a:ext>
              </a:extLst>
            </p:cNvPr>
            <p:cNvSpPr txBox="1"/>
            <p:nvPr/>
          </p:nvSpPr>
          <p:spPr>
            <a:xfrm>
              <a:off x="2321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Presentator</a:t>
              </a:r>
              <a:endParaRPr lang="et-EE" sz="830" dirty="0"/>
            </a:p>
          </p:txBody>
        </p:sp>
        <p:sp>
          <p:nvSpPr>
            <p:cNvPr id="143187" name="Icon8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EEFE7127-AB44-12DE-8513-088A7BF86ED8}"/>
                </a:ext>
              </a:extLst>
            </p:cNvPr>
            <p:cNvSpPr/>
            <p:nvPr/>
          </p:nvSpPr>
          <p:spPr>
            <a:xfrm>
              <a:off x="10607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88" name="Icon8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4F80E97C-2B4A-4CB3-DD3B-2848F170B078}"/>
                </a:ext>
              </a:extLst>
            </p:cNvPr>
            <p:cNvSpPr txBox="1"/>
            <p:nvPr/>
          </p:nvSpPr>
          <p:spPr>
            <a:xfrm>
              <a:off x="1092085" y="3373254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143189" name="Label8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FFEA5BE4-3F9A-D847-64C8-4C2BE393BA81}"/>
                </a:ext>
              </a:extLst>
            </p:cNvPr>
            <p:cNvSpPr txBox="1"/>
            <p:nvPr/>
          </p:nvSpPr>
          <p:spPr>
            <a:xfrm>
              <a:off x="10607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Shell</a:t>
              </a:r>
              <a:endParaRPr lang="et-EE" sz="830" dirty="0"/>
            </a:p>
          </p:txBody>
        </p:sp>
        <p:sp>
          <p:nvSpPr>
            <p:cNvPr id="143191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6EDCA23-9DF2-8C14-392C-3A7F6B742A73}"/>
                </a:ext>
              </a:extLst>
            </p:cNvPr>
            <p:cNvSpPr/>
            <p:nvPr/>
          </p:nvSpPr>
          <p:spPr>
            <a:xfrm>
              <a:off x="18893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92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3D15FE87-7ECE-CC99-7274-27C6F20265DA}"/>
                </a:ext>
              </a:extLst>
            </p:cNvPr>
            <p:cNvSpPr/>
            <p:nvPr/>
          </p:nvSpPr>
          <p:spPr>
            <a:xfrm>
              <a:off x="2016725" y="3574531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93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0D1E3029-3EEA-6337-7058-92E4CED4C37D}"/>
                </a:ext>
              </a:extLst>
            </p:cNvPr>
            <p:cNvSpPr/>
            <p:nvPr/>
          </p:nvSpPr>
          <p:spPr>
            <a:xfrm>
              <a:off x="2106513" y="3451827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43194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AD3325EE-E028-6342-208C-AE64B15D166D}"/>
                </a:ext>
              </a:extLst>
            </p:cNvPr>
            <p:cNvSpPr/>
            <p:nvPr/>
          </p:nvSpPr>
          <p:spPr>
            <a:xfrm flipH="1">
              <a:off x="1941727" y="3648771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95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7C56D34-FB2F-FE67-419A-EB3A1890D1E4}"/>
                </a:ext>
              </a:extLst>
            </p:cNvPr>
            <p:cNvSpPr txBox="1"/>
            <p:nvPr/>
          </p:nvSpPr>
          <p:spPr>
            <a:xfrm>
              <a:off x="18893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Files</a:t>
              </a:r>
              <a:endParaRPr lang="et-EE" sz="830" dirty="0"/>
            </a:p>
          </p:txBody>
        </p:sp>
        <p:sp>
          <p:nvSpPr>
            <p:cNvPr id="143197" name="Icon10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94F4CAE4-3063-C405-73AA-F8322B095A6E}"/>
                </a:ext>
              </a:extLst>
            </p:cNvPr>
            <p:cNvSpPr/>
            <p:nvPr/>
          </p:nvSpPr>
          <p:spPr>
            <a:xfrm>
              <a:off x="27179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198" name="Icon10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147373C1-C956-72A1-4817-FDDCFD2099BC}"/>
                </a:ext>
              </a:extLst>
            </p:cNvPr>
            <p:cNvSpPr txBox="1"/>
            <p:nvPr/>
          </p:nvSpPr>
          <p:spPr>
            <a:xfrm>
              <a:off x="3101310" y="3487421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143199" name="Icon10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309E7D15-90EE-D376-371E-A31E88261AC6}"/>
                </a:ext>
              </a:extLst>
            </p:cNvPr>
            <p:cNvSpPr txBox="1"/>
            <p:nvPr/>
          </p:nvSpPr>
          <p:spPr>
            <a:xfrm>
              <a:off x="2757377" y="3574623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143200" name="Label10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E815DF3-C0E8-8731-46F2-D404D111A079}"/>
                </a:ext>
              </a:extLst>
            </p:cNvPr>
            <p:cNvSpPr txBox="1"/>
            <p:nvPr/>
          </p:nvSpPr>
          <p:spPr>
            <a:xfrm>
              <a:off x="27179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Words</a:t>
              </a:r>
              <a:endParaRPr lang="et-EE" sz="830" dirty="0"/>
            </a:p>
          </p:txBody>
        </p:sp>
        <p:sp>
          <p:nvSpPr>
            <p:cNvPr id="143202" name="Icon11Part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CADE87FE-B385-BB4D-6147-BB3676119733}"/>
                </a:ext>
              </a:extLst>
            </p:cNvPr>
            <p:cNvSpPr/>
            <p:nvPr/>
          </p:nvSpPr>
          <p:spPr>
            <a:xfrm>
              <a:off x="3546509" y="3319884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203" name="Icon11Part2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9075A541-EA98-53B2-4C33-FC5818F5915F}"/>
                </a:ext>
              </a:extLst>
            </p:cNvPr>
            <p:cNvSpPr/>
            <p:nvPr/>
          </p:nvSpPr>
          <p:spPr>
            <a:xfrm>
              <a:off x="3699047" y="3468952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204" name="Icon11Part3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BAB7343F-E52D-2EDA-1F27-F3AA224F8F73}"/>
                </a:ext>
              </a:extLst>
            </p:cNvPr>
            <p:cNvSpPr/>
            <p:nvPr/>
          </p:nvSpPr>
          <p:spPr>
            <a:xfrm>
              <a:off x="3927289" y="3468952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205" name="Icon11Part4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5E22DBD3-EE67-4759-5DDB-4F3B80A00BE7}"/>
                </a:ext>
              </a:extLst>
            </p:cNvPr>
            <p:cNvSpPr/>
            <p:nvPr/>
          </p:nvSpPr>
          <p:spPr>
            <a:xfrm>
              <a:off x="3699047" y="3697194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206" name="Icon11Part5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C16F9A37-90FF-879F-B8D6-5C1BE845F971}"/>
                </a:ext>
              </a:extLst>
            </p:cNvPr>
            <p:cNvSpPr/>
            <p:nvPr/>
          </p:nvSpPr>
          <p:spPr>
            <a:xfrm>
              <a:off x="3927289" y="3697194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207" name="Label1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93A02956-513E-A23F-6C23-E9E5AE9286F4}"/>
                </a:ext>
              </a:extLst>
            </p:cNvPr>
            <p:cNvSpPr txBox="1"/>
            <p:nvPr/>
          </p:nvSpPr>
          <p:spPr>
            <a:xfrm>
              <a:off x="35465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>
                  <a:latin typeface="Candara" panose="020E0502030303020204" pitchFamily="34" charset="0"/>
                </a:rPr>
                <a:t>Gallery</a:t>
              </a:r>
              <a:endParaRPr lang="et-EE" sz="830" dirty="0">
                <a:latin typeface="Candara" panose="020E0502030303020204" pitchFamily="34" charset="0"/>
              </a:endParaRPr>
            </a:p>
          </p:txBody>
        </p:sp>
        <p:sp>
          <p:nvSpPr>
            <p:cNvPr id="143209" name="Icon12Part1AppMenu_">
              <a:hlinkClick r:id="" action="ppaction://macro?name=AppWelcome"/>
              <a:extLst>
                <a:ext uri="{FF2B5EF4-FFF2-40B4-BE49-F238E27FC236}">
                  <a16:creationId xmlns:a16="http://schemas.microsoft.com/office/drawing/2014/main" id="{47E1FEBA-242A-4D6C-62B3-016AF7739C3A}"/>
                </a:ext>
              </a:extLst>
            </p:cNvPr>
            <p:cNvSpPr/>
            <p:nvPr/>
          </p:nvSpPr>
          <p:spPr>
            <a:xfrm>
              <a:off x="43751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210" name="Icon12Part2AppMenu_">
              <a:hlinkClick r:id="" action="ppaction://macro?name=AppWelcome"/>
              <a:extLst>
                <a:ext uri="{FF2B5EF4-FFF2-40B4-BE49-F238E27FC236}">
                  <a16:creationId xmlns:a16="http://schemas.microsoft.com/office/drawing/2014/main" id="{9CC30DE0-D36C-B169-AD87-1DD3DA66E8B8}"/>
                </a:ext>
              </a:extLst>
            </p:cNvPr>
            <p:cNvSpPr/>
            <p:nvPr/>
          </p:nvSpPr>
          <p:spPr>
            <a:xfrm>
              <a:off x="4492808" y="3427696"/>
              <a:ext cx="517002" cy="53741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scene3d>
              <a:camera prst="orthographicFront">
                <a:rot lat="0" lon="6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143211" name="Label12AppMenu_">
              <a:hlinkClick r:id="" action="ppaction://macro?name=AppWelcome"/>
              <a:extLst>
                <a:ext uri="{FF2B5EF4-FFF2-40B4-BE49-F238E27FC236}">
                  <a16:creationId xmlns:a16="http://schemas.microsoft.com/office/drawing/2014/main" id="{06C1BA97-9519-ED75-839B-AC450F854D88}"/>
                </a:ext>
              </a:extLst>
            </p:cNvPr>
            <p:cNvSpPr txBox="1"/>
            <p:nvPr/>
          </p:nvSpPr>
          <p:spPr>
            <a:xfrm>
              <a:off x="4375109" y="4072919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>
                  <a:latin typeface="Candara" panose="020E0502030303020204" pitchFamily="34" charset="0"/>
                </a:rPr>
                <a:t>Welcome to Sunlight!</a:t>
              </a:r>
              <a:endParaRPr lang="et-EE" sz="830" dirty="0">
                <a:latin typeface="Candara" panose="020E0502030303020204" pitchFamily="34" charset="0"/>
              </a:endParaRPr>
            </a:p>
          </p:txBody>
        </p:sp>
        <p:sp>
          <p:nvSpPr>
            <p:cNvPr id="143213" name="Icon13Part1AppMenu_">
              <a:hlinkClick r:id="" action="ppaction://macro?name=AppHelp"/>
              <a:extLst>
                <a:ext uri="{FF2B5EF4-FFF2-40B4-BE49-F238E27FC236}">
                  <a16:creationId xmlns:a16="http://schemas.microsoft.com/office/drawing/2014/main" id="{3C453AA3-4936-5C84-6324-F239339EE2E6}"/>
                </a:ext>
              </a:extLst>
            </p:cNvPr>
            <p:cNvSpPr/>
            <p:nvPr/>
          </p:nvSpPr>
          <p:spPr>
            <a:xfrm>
              <a:off x="232109" y="458091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3214" name="Icon13Part2AppMenu_">
              <a:hlinkClick r:id="" action="ppaction://macro?name=AppHelp"/>
              <a:extLst>
                <a:ext uri="{FF2B5EF4-FFF2-40B4-BE49-F238E27FC236}">
                  <a16:creationId xmlns:a16="http://schemas.microsoft.com/office/drawing/2014/main" id="{F4446C3E-1B50-0D54-CC88-34CD92186A20}"/>
                </a:ext>
              </a:extLst>
            </p:cNvPr>
            <p:cNvSpPr/>
            <p:nvPr/>
          </p:nvSpPr>
          <p:spPr>
            <a:xfrm>
              <a:off x="314719" y="4663846"/>
              <a:ext cx="587180" cy="5871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600" dirty="0"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?</a:t>
              </a:r>
            </a:p>
          </p:txBody>
        </p:sp>
        <p:sp>
          <p:nvSpPr>
            <p:cNvPr id="143215" name="Label13AppMenu_">
              <a:hlinkClick r:id="" action="ppaction://macro?name=AppHelp"/>
              <a:extLst>
                <a:ext uri="{FF2B5EF4-FFF2-40B4-BE49-F238E27FC236}">
                  <a16:creationId xmlns:a16="http://schemas.microsoft.com/office/drawing/2014/main" id="{50C5A3F8-DFE2-C181-7997-07E089B2ED4D}"/>
                </a:ext>
              </a:extLst>
            </p:cNvPr>
            <p:cNvSpPr txBox="1"/>
            <p:nvPr/>
          </p:nvSpPr>
          <p:spPr>
            <a:xfrm>
              <a:off x="232109" y="533395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>
                  <a:latin typeface="Candara" panose="020E0502030303020204" pitchFamily="34" charset="0"/>
                </a:rPr>
                <a:t>Help</a:t>
              </a:r>
              <a:endParaRPr lang="et-EE" sz="830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Vabakuju kujund 29">
            <a:extLst>
              <a:ext uri="{FF2B5EF4-FFF2-40B4-BE49-F238E27FC236}">
                <a16:creationId xmlns:a16="http://schemas.microsoft.com/office/drawing/2014/main" id="{2F98F730-CCC4-8BC8-2CE0-3457FE2B7962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30">
            <a:extLst>
              <a:ext uri="{FF2B5EF4-FFF2-40B4-BE49-F238E27FC236}">
                <a16:creationId xmlns:a16="http://schemas.microsoft.com/office/drawing/2014/main" id="{D3EC377D-E992-7778-AE6D-71186D6BC52E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31">
            <a:extLst>
              <a:ext uri="{FF2B5EF4-FFF2-40B4-BE49-F238E27FC236}">
                <a16:creationId xmlns:a16="http://schemas.microsoft.com/office/drawing/2014/main" id="{667E611A-2C83-909F-36D0-CB3F5F8A5CB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32">
            <a:extLst>
              <a:ext uri="{FF2B5EF4-FFF2-40B4-BE49-F238E27FC236}">
                <a16:creationId xmlns:a16="http://schemas.microsoft.com/office/drawing/2014/main" id="{C2FB4F9D-6D7D-B1FC-D9D2-E19D9B1C49B9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Täht 5-tipuline 2">
            <a:extLst>
              <a:ext uri="{FF2B5EF4-FFF2-40B4-BE49-F238E27FC236}">
                <a16:creationId xmlns:a16="http://schemas.microsoft.com/office/drawing/2014/main" id="{0FF1BE97-9730-B185-CA28-C9748CB77E4B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9">
            <a:extLst>
              <a:ext uri="{FF2B5EF4-FFF2-40B4-BE49-F238E27FC236}">
                <a16:creationId xmlns:a16="http://schemas.microsoft.com/office/drawing/2014/main" id="{580FE5F1-602A-7A12-70ED-AD00E4270B30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10">
            <a:extLst>
              <a:ext uri="{FF2B5EF4-FFF2-40B4-BE49-F238E27FC236}">
                <a16:creationId xmlns:a16="http://schemas.microsoft.com/office/drawing/2014/main" id="{DE8F9DC1-A262-493C-14A7-978838A4FE01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11">
            <a:extLst>
              <a:ext uri="{FF2B5EF4-FFF2-40B4-BE49-F238E27FC236}">
                <a16:creationId xmlns:a16="http://schemas.microsoft.com/office/drawing/2014/main" id="{2D92083D-5B71-216D-8861-2C0B0445E4F7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12">
            <a:extLst>
              <a:ext uri="{FF2B5EF4-FFF2-40B4-BE49-F238E27FC236}">
                <a16:creationId xmlns:a16="http://schemas.microsoft.com/office/drawing/2014/main" id="{17C651DA-867F-2038-AF58-5A52F3D15AAF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13">
            <a:extLst>
              <a:ext uri="{FF2B5EF4-FFF2-40B4-BE49-F238E27FC236}">
                <a16:creationId xmlns:a16="http://schemas.microsoft.com/office/drawing/2014/main" id="{CAF97330-CCB4-AE50-B307-EF3737CA7180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14">
            <a:extLst>
              <a:ext uri="{FF2B5EF4-FFF2-40B4-BE49-F238E27FC236}">
                <a16:creationId xmlns:a16="http://schemas.microsoft.com/office/drawing/2014/main" id="{A3BD13D7-2E6C-B57C-1894-7D437023CADB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15">
            <a:extLst>
              <a:ext uri="{FF2B5EF4-FFF2-40B4-BE49-F238E27FC236}">
                <a16:creationId xmlns:a16="http://schemas.microsoft.com/office/drawing/2014/main" id="{DE40CF97-454A-2349-C596-F4E5DD2A9541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16">
            <a:extLst>
              <a:ext uri="{FF2B5EF4-FFF2-40B4-BE49-F238E27FC236}">
                <a16:creationId xmlns:a16="http://schemas.microsoft.com/office/drawing/2014/main" id="{71E4BC7F-6B63-1E46-1436-A12C7E446EA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17">
            <a:extLst>
              <a:ext uri="{FF2B5EF4-FFF2-40B4-BE49-F238E27FC236}">
                <a16:creationId xmlns:a16="http://schemas.microsoft.com/office/drawing/2014/main" id="{3DB48855-F425-91AD-445F-97553A384F8F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18">
            <a:extLst>
              <a:ext uri="{FF2B5EF4-FFF2-40B4-BE49-F238E27FC236}">
                <a16:creationId xmlns:a16="http://schemas.microsoft.com/office/drawing/2014/main" id="{CB493271-F2CA-AD35-51BC-1E8803F771B1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19">
            <a:extLst>
              <a:ext uri="{FF2B5EF4-FFF2-40B4-BE49-F238E27FC236}">
                <a16:creationId xmlns:a16="http://schemas.microsoft.com/office/drawing/2014/main" id="{30224A5C-45ED-A075-BF84-FE1548DCF6C0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20">
            <a:extLst>
              <a:ext uri="{FF2B5EF4-FFF2-40B4-BE49-F238E27FC236}">
                <a16:creationId xmlns:a16="http://schemas.microsoft.com/office/drawing/2014/main" id="{421E0C84-F4A3-7782-0C03-76926B98B0D8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21">
            <a:extLst>
              <a:ext uri="{FF2B5EF4-FFF2-40B4-BE49-F238E27FC236}">
                <a16:creationId xmlns:a16="http://schemas.microsoft.com/office/drawing/2014/main" id="{4709E611-66A7-DAED-9CB0-7B939DF289E4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22">
            <a:extLst>
              <a:ext uri="{FF2B5EF4-FFF2-40B4-BE49-F238E27FC236}">
                <a16:creationId xmlns:a16="http://schemas.microsoft.com/office/drawing/2014/main" id="{557A8441-1A5B-2A47-D45F-ECCF88C190BC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23">
            <a:extLst>
              <a:ext uri="{FF2B5EF4-FFF2-40B4-BE49-F238E27FC236}">
                <a16:creationId xmlns:a16="http://schemas.microsoft.com/office/drawing/2014/main" id="{E04C26A3-C65C-D254-7E89-F702F6A0DD55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24">
            <a:extLst>
              <a:ext uri="{FF2B5EF4-FFF2-40B4-BE49-F238E27FC236}">
                <a16:creationId xmlns:a16="http://schemas.microsoft.com/office/drawing/2014/main" id="{D03D87B8-FF82-AD76-F954-76BCA792CFAF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25">
            <a:extLst>
              <a:ext uri="{FF2B5EF4-FFF2-40B4-BE49-F238E27FC236}">
                <a16:creationId xmlns:a16="http://schemas.microsoft.com/office/drawing/2014/main" id="{66A8B2E9-C576-343C-BDDD-91F38FA7D5D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26">
            <a:extLst>
              <a:ext uri="{FF2B5EF4-FFF2-40B4-BE49-F238E27FC236}">
                <a16:creationId xmlns:a16="http://schemas.microsoft.com/office/drawing/2014/main" id="{49C812E8-36E7-C528-F035-8A8F471049E0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27">
            <a:extLst>
              <a:ext uri="{FF2B5EF4-FFF2-40B4-BE49-F238E27FC236}">
                <a16:creationId xmlns:a16="http://schemas.microsoft.com/office/drawing/2014/main" id="{A2FF82E8-FE44-879A-A2A7-3693EE616C6F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28">
            <a:extLst>
              <a:ext uri="{FF2B5EF4-FFF2-40B4-BE49-F238E27FC236}">
                <a16:creationId xmlns:a16="http://schemas.microsoft.com/office/drawing/2014/main" id="{30B7E705-B3A0-6B6A-CF8D-8382A2BFBB8A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It's now safe to close the presentation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BuildInfo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997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514600" y="25527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74" name="/Defaults/Presentations/Demo.pres" hidden="1">
            <a:extLst>
              <a:ext uri="{FF2B5EF4-FFF2-40B4-BE49-F238E27FC236}">
                <a16:creationId xmlns:a16="http://schemas.microsoft.com/office/drawing/2014/main" id="{9080EE69-4016-6688-F04F-3B20C0138281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1498600" y="2664808"/>
            <a:chExt cx="4472667" cy="2518600"/>
          </a:xfrm>
        </p:grpSpPr>
        <p:sp>
          <p:nvSpPr>
            <p:cNvPr id="85" name="SizeKey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283D6640-A826-2029-DAFD-FB2FDF6204AA}"/>
                </a:ext>
              </a:extLst>
            </p:cNvPr>
            <p:cNvSpPr/>
            <p:nvPr/>
          </p:nvSpPr>
          <p:spPr>
            <a:xfrm>
              <a:off x="1498600" y="2664808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92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036D479-5099-9823-88EA-67A95E950078}"/>
                </a:ext>
              </a:extLst>
            </p:cNvPr>
            <p:cNvSpPr/>
            <p:nvPr/>
          </p:nvSpPr>
          <p:spPr>
            <a:xfrm>
              <a:off x="1727200" y="3098800"/>
              <a:ext cx="4172249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C61335E-0162-BBE5-7B85-91EFAFCB6DD3}"/>
                </a:ext>
              </a:extLst>
            </p:cNvPr>
            <p:cNvSpPr/>
            <p:nvPr/>
          </p:nvSpPr>
          <p:spPr>
            <a:xfrm rot="8100000">
              <a:off x="3416300" y="34671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9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098C54-478C-7CF1-A14E-57DA0AECAA4D}"/>
                </a:ext>
              </a:extLst>
            </p:cNvPr>
            <p:cNvSpPr/>
            <p:nvPr/>
          </p:nvSpPr>
          <p:spPr>
            <a:xfrm rot="5400000">
              <a:off x="3225800" y="3810000"/>
              <a:ext cx="252288" cy="252651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6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56DA41-7293-4294-4D80-3456A0533B9B}"/>
                </a:ext>
              </a:extLst>
            </p:cNvPr>
            <p:cNvSpPr/>
            <p:nvPr/>
          </p:nvSpPr>
          <p:spPr>
            <a:xfrm rot="10800000">
              <a:off x="3733800" y="38100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3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5C0B725-85B4-12CF-6337-42EE6BCF267D}"/>
                </a:ext>
              </a:extLst>
            </p:cNvPr>
            <p:cNvSpPr/>
            <p:nvPr/>
          </p:nvSpPr>
          <p:spPr>
            <a:xfrm>
              <a:off x="3238500" y="4254500"/>
              <a:ext cx="257782" cy="25483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5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F37D4AE-9052-F9BA-782C-9C6C390991C5}"/>
                </a:ext>
              </a:extLst>
            </p:cNvPr>
            <p:cNvSpPr/>
            <p:nvPr/>
          </p:nvSpPr>
          <p:spPr>
            <a:xfrm rot="16200000">
              <a:off x="3759200" y="4254500"/>
              <a:ext cx="254835" cy="257782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6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CC63FEE-32AD-A613-36A2-8647CDEEC052}"/>
                </a:ext>
              </a:extLst>
            </p:cNvPr>
            <p:cNvSpPr/>
            <p:nvPr/>
          </p:nvSpPr>
          <p:spPr>
            <a:xfrm rot="2700000">
              <a:off x="2908300" y="39624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7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A0848E1-26CD-DF04-6586-2FFC11FE867F}"/>
                </a:ext>
              </a:extLst>
            </p:cNvPr>
            <p:cNvSpPr/>
            <p:nvPr/>
          </p:nvSpPr>
          <p:spPr>
            <a:xfrm rot="13500000">
              <a:off x="3924300" y="3962400"/>
              <a:ext cx="388408" cy="39289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8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0454DC7-FDDA-7330-DDC6-3165EA48C5C3}"/>
                </a:ext>
              </a:extLst>
            </p:cNvPr>
            <p:cNvSpPr/>
            <p:nvPr/>
          </p:nvSpPr>
          <p:spPr>
            <a:xfrm rot="18900000">
              <a:off x="3416300" y="4445000"/>
              <a:ext cx="392898" cy="388408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9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D7BD153-CCA0-59B7-E72C-1B7C88D73233}"/>
                </a:ext>
              </a:extLst>
            </p:cNvPr>
            <p:cNvSpPr/>
            <p:nvPr/>
          </p:nvSpPr>
          <p:spPr>
            <a:xfrm>
              <a:off x="1536700" y="2705100"/>
              <a:ext cx="4395813" cy="24396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0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E7FFAE3-0359-7402-7A5F-4E9255E6666B}"/>
                </a:ext>
              </a:extLst>
            </p:cNvPr>
            <p:cNvSpPr/>
            <p:nvPr/>
          </p:nvSpPr>
          <p:spPr>
            <a:xfrm>
              <a:off x="2908300" y="2882900"/>
              <a:ext cx="2918280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71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536A94C-9FF2-4AD7-F258-700225B6A579}"/>
                </a:ext>
              </a:extLst>
            </p:cNvPr>
            <p:cNvSpPr/>
            <p:nvPr/>
          </p:nvSpPr>
          <p:spPr>
            <a:xfrm>
              <a:off x="1739900" y="3429000"/>
              <a:ext cx="1986506" cy="3885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2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A750975-8477-3A80-9B2E-98A55D731D6E}"/>
                </a:ext>
              </a:extLst>
            </p:cNvPr>
            <p:cNvSpPr/>
            <p:nvPr/>
          </p:nvSpPr>
          <p:spPr>
            <a:xfrm>
              <a:off x="1689100" y="2819400"/>
              <a:ext cx="523107" cy="517128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3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B9463E-DB3B-042D-3765-31E83C070433}"/>
                </a:ext>
              </a:extLst>
            </p:cNvPr>
            <p:cNvSpPr/>
            <p:nvPr/>
          </p:nvSpPr>
          <p:spPr>
            <a:xfrm>
              <a:off x="1739900" y="3771900"/>
              <a:ext cx="1966639" cy="17672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4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00EC23A-783A-6FBB-26EA-642BFCCB13E6}"/>
                </a:ext>
              </a:extLst>
            </p:cNvPr>
            <p:cNvSpPr/>
            <p:nvPr/>
          </p:nvSpPr>
          <p:spPr>
            <a:xfrm>
              <a:off x="1739900" y="3949700"/>
              <a:ext cx="2738239" cy="20236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5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AC1AF0C-8B68-2FF3-AC51-EAFADFA63F51}"/>
                </a:ext>
              </a:extLst>
            </p:cNvPr>
            <p:cNvSpPr/>
            <p:nvPr/>
          </p:nvSpPr>
          <p:spPr>
            <a:xfrm>
              <a:off x="1739900" y="4178300"/>
              <a:ext cx="2529393" cy="15567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6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5DE9BC1-FEDD-31B7-16D0-D6FF80256A38}"/>
                </a:ext>
              </a:extLst>
            </p:cNvPr>
            <p:cNvSpPr/>
            <p:nvPr/>
          </p:nvSpPr>
          <p:spPr>
            <a:xfrm>
              <a:off x="1739900" y="4368800"/>
              <a:ext cx="1625815" cy="220449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177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51083F-61FE-FC5C-6B94-0DEF2EC27B5C}"/>
                </a:ext>
              </a:extLst>
            </p:cNvPr>
            <p:cNvSpPr/>
            <p:nvPr/>
          </p:nvSpPr>
          <p:spPr>
            <a:xfrm>
              <a:off x="1498600" y="2667000"/>
              <a:ext cx="4472667" cy="2516408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8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53F3F77-7D76-58D8-0F61-5C36B2881060}"/>
                </a:ext>
              </a:extLst>
            </p:cNvPr>
            <p:cNvSpPr/>
            <p:nvPr/>
          </p:nvSpPr>
          <p:spPr>
            <a:xfrm>
              <a:off x="1511300" y="2806700"/>
              <a:ext cx="4382446" cy="389791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179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C1063E9-3A06-CD38-3974-395404D3A770}"/>
                </a:ext>
              </a:extLst>
            </p:cNvPr>
            <p:cNvSpPr/>
            <p:nvPr/>
          </p:nvSpPr>
          <p:spPr>
            <a:xfrm>
              <a:off x="1790700" y="3378200"/>
              <a:ext cx="393218" cy="389791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0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46645-EAFF-D75F-3E63-E49F6D24D1C5}"/>
                </a:ext>
              </a:extLst>
            </p:cNvPr>
            <p:cNvSpPr/>
            <p:nvPr/>
          </p:nvSpPr>
          <p:spPr>
            <a:xfrm>
              <a:off x="2374900" y="3365500"/>
              <a:ext cx="393218" cy="389791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1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C69BBE-053B-F4E1-7224-5F7D5BF3CCC3}"/>
                </a:ext>
              </a:extLst>
            </p:cNvPr>
            <p:cNvSpPr/>
            <p:nvPr/>
          </p:nvSpPr>
          <p:spPr>
            <a:xfrm rot="10800000">
              <a:off x="2882900" y="3365500"/>
              <a:ext cx="393218" cy="389791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2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886B7B2-DAE9-4251-D638-9DBCDFB95EB5}"/>
                </a:ext>
              </a:extLst>
            </p:cNvPr>
            <p:cNvSpPr/>
            <p:nvPr/>
          </p:nvSpPr>
          <p:spPr>
            <a:xfrm>
              <a:off x="3479800" y="3365500"/>
              <a:ext cx="393218" cy="389791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3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ED2F066-7233-6B38-6876-736888B9A57D}"/>
                </a:ext>
              </a:extLst>
            </p:cNvPr>
            <p:cNvSpPr/>
            <p:nvPr/>
          </p:nvSpPr>
          <p:spPr>
            <a:xfrm>
              <a:off x="4051300" y="3352800"/>
              <a:ext cx="393218" cy="389791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4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15FAEFF-E606-D379-9535-004DC266ED67}"/>
                </a:ext>
              </a:extLst>
            </p:cNvPr>
            <p:cNvSpPr/>
            <p:nvPr/>
          </p:nvSpPr>
          <p:spPr>
            <a:xfrm>
              <a:off x="4635500" y="3352800"/>
              <a:ext cx="393218" cy="389791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5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F0A365C-A256-6D3D-5DED-9884DC5DFD27}"/>
                </a:ext>
              </a:extLst>
            </p:cNvPr>
            <p:cNvSpPr/>
            <p:nvPr/>
          </p:nvSpPr>
          <p:spPr>
            <a:xfrm>
              <a:off x="5181600" y="3352800"/>
              <a:ext cx="454386" cy="389791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6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FCB177-B0AA-A6A8-5988-AFF3077F3C1E}"/>
                </a:ext>
              </a:extLst>
            </p:cNvPr>
            <p:cNvSpPr/>
            <p:nvPr/>
          </p:nvSpPr>
          <p:spPr>
            <a:xfrm>
              <a:off x="1701800" y="3898900"/>
              <a:ext cx="515555" cy="389791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7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CD9F35E-A826-D324-FBBE-816690700C1D}"/>
                </a:ext>
              </a:extLst>
            </p:cNvPr>
            <p:cNvSpPr/>
            <p:nvPr/>
          </p:nvSpPr>
          <p:spPr>
            <a:xfrm>
              <a:off x="2387600" y="3898900"/>
              <a:ext cx="393218" cy="389791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8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799147-56D2-D031-9F95-C5364B6B263B}"/>
                </a:ext>
              </a:extLst>
            </p:cNvPr>
            <p:cNvSpPr/>
            <p:nvPr/>
          </p:nvSpPr>
          <p:spPr>
            <a:xfrm>
              <a:off x="2933700" y="3898900"/>
              <a:ext cx="393218" cy="389791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9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C762466-C194-B446-34FA-02B28B89B0D7}"/>
                </a:ext>
              </a:extLst>
            </p:cNvPr>
            <p:cNvSpPr/>
            <p:nvPr/>
          </p:nvSpPr>
          <p:spPr>
            <a:xfrm>
              <a:off x="3479800" y="3898900"/>
              <a:ext cx="1004903" cy="389791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0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FB6516A-ABA7-2FEA-FDFE-68018C938DAC}"/>
                </a:ext>
              </a:extLst>
            </p:cNvPr>
            <p:cNvSpPr/>
            <p:nvPr/>
          </p:nvSpPr>
          <p:spPr>
            <a:xfrm>
              <a:off x="4572000" y="3898900"/>
              <a:ext cx="454386" cy="389791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1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B4671B-7CE1-943D-3A0A-546357479036}"/>
                </a:ext>
              </a:extLst>
            </p:cNvPr>
            <p:cNvSpPr/>
            <p:nvPr/>
          </p:nvSpPr>
          <p:spPr>
            <a:xfrm>
              <a:off x="5181600" y="3860800"/>
              <a:ext cx="393218" cy="389791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2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8400B8E-1A80-9CE3-85C9-4B72A0AEFDAD}"/>
                </a:ext>
              </a:extLst>
            </p:cNvPr>
            <p:cNvSpPr/>
            <p:nvPr/>
          </p:nvSpPr>
          <p:spPr>
            <a:xfrm>
              <a:off x="1765300" y="4432300"/>
              <a:ext cx="393218" cy="389791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3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1E6953-B6E3-D937-91E9-D24A9C825FF1}"/>
                </a:ext>
              </a:extLst>
            </p:cNvPr>
            <p:cNvSpPr/>
            <p:nvPr/>
          </p:nvSpPr>
          <p:spPr>
            <a:xfrm>
              <a:off x="2324100" y="4432300"/>
              <a:ext cx="515555" cy="389791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4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24AC3E-CAAC-8FEC-786C-EB4BA1D6E7FC}"/>
                </a:ext>
              </a:extLst>
            </p:cNvPr>
            <p:cNvSpPr/>
            <p:nvPr/>
          </p:nvSpPr>
          <p:spPr>
            <a:xfrm>
              <a:off x="2933700" y="4368800"/>
              <a:ext cx="515555" cy="511060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5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7CD39B6-2483-67EB-78E0-5939548427BC}"/>
                </a:ext>
              </a:extLst>
            </p:cNvPr>
            <p:cNvSpPr/>
            <p:nvPr/>
          </p:nvSpPr>
          <p:spPr>
            <a:xfrm>
              <a:off x="3543300" y="4368800"/>
              <a:ext cx="265260" cy="450427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6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DF8AF7B-F267-9466-5A6B-57630953AE87}"/>
                </a:ext>
              </a:extLst>
            </p:cNvPr>
            <p:cNvSpPr/>
            <p:nvPr/>
          </p:nvSpPr>
          <p:spPr>
            <a:xfrm>
              <a:off x="3949700" y="4318000"/>
              <a:ext cx="515555" cy="511060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7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FDB095-712D-F6C0-EBBF-B509B3164BDB}"/>
                </a:ext>
              </a:extLst>
            </p:cNvPr>
            <p:cNvSpPr/>
            <p:nvPr/>
          </p:nvSpPr>
          <p:spPr>
            <a:xfrm>
              <a:off x="4635500" y="4432300"/>
              <a:ext cx="393218" cy="389791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8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3929DDA-3554-E9C4-7663-C9513D51F676}"/>
                </a:ext>
              </a:extLst>
            </p:cNvPr>
            <p:cNvSpPr/>
            <p:nvPr/>
          </p:nvSpPr>
          <p:spPr>
            <a:xfrm>
              <a:off x="5181600" y="4432300"/>
              <a:ext cx="393218" cy="389791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99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B8AC09-1420-7547-64F7-2D002364BC5A}"/>
                </a:ext>
              </a:extLst>
            </p:cNvPr>
            <p:cNvSpPr/>
            <p:nvPr/>
          </p:nvSpPr>
          <p:spPr>
            <a:xfrm>
              <a:off x="1498600" y="26670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0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3AFE9F3-6EC9-D225-6606-ADC51DD434BA}"/>
                </a:ext>
              </a:extLst>
            </p:cNvPr>
            <p:cNvSpPr/>
            <p:nvPr/>
          </p:nvSpPr>
          <p:spPr>
            <a:xfrm>
              <a:off x="1701800" y="2679700"/>
              <a:ext cx="2411775" cy="69296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201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42F9787-2979-A390-6606-E083DF4F86A8}"/>
                </a:ext>
              </a:extLst>
            </p:cNvPr>
            <p:cNvSpPr/>
            <p:nvPr/>
          </p:nvSpPr>
          <p:spPr>
            <a:xfrm>
              <a:off x="1879600" y="3302000"/>
              <a:ext cx="1494250" cy="32915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202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1A2370F-15D6-5747-8555-EF5A0893CFC0}"/>
                </a:ext>
              </a:extLst>
            </p:cNvPr>
            <p:cNvSpPr/>
            <p:nvPr/>
          </p:nvSpPr>
          <p:spPr>
            <a:xfrm>
              <a:off x="1879600" y="3835400"/>
              <a:ext cx="1127238" cy="389791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203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4343FC8-D6E8-A99C-27E8-47D071783A4F}"/>
                </a:ext>
              </a:extLst>
            </p:cNvPr>
            <p:cNvSpPr/>
            <p:nvPr/>
          </p:nvSpPr>
          <p:spPr>
            <a:xfrm>
              <a:off x="1879600" y="4546600"/>
              <a:ext cx="821397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204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A12136D-FFC1-04F5-4DEB-6F58F0F8EF33}"/>
                </a:ext>
              </a:extLst>
            </p:cNvPr>
            <p:cNvSpPr/>
            <p:nvPr/>
          </p:nvSpPr>
          <p:spPr>
            <a:xfrm>
              <a:off x="2755900" y="3263900"/>
              <a:ext cx="393218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5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800FA80-B378-FB35-B16D-E37443A8DC20}"/>
                </a:ext>
              </a:extLst>
            </p:cNvPr>
            <p:cNvSpPr/>
            <p:nvPr/>
          </p:nvSpPr>
          <p:spPr>
            <a:xfrm>
              <a:off x="2743200" y="3644900"/>
              <a:ext cx="1555417" cy="632332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6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FD0179-391F-5894-71BD-EF357F0948CD}"/>
                </a:ext>
              </a:extLst>
            </p:cNvPr>
            <p:cNvSpPr/>
            <p:nvPr/>
          </p:nvSpPr>
          <p:spPr>
            <a:xfrm rot="8100000">
              <a:off x="2641600" y="4356100"/>
              <a:ext cx="672851" cy="389791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7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ED53669-E7BB-D079-69BA-0EDC1E88B100}"/>
                </a:ext>
              </a:extLst>
            </p:cNvPr>
            <p:cNvSpPr/>
            <p:nvPr/>
          </p:nvSpPr>
          <p:spPr>
            <a:xfrm>
              <a:off x="1498600" y="2667000"/>
              <a:ext cx="4470178" cy="2514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8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CBE240B-FD35-8D68-B162-5A915418EF0C}"/>
                </a:ext>
              </a:extLst>
            </p:cNvPr>
            <p:cNvSpPr/>
            <p:nvPr/>
          </p:nvSpPr>
          <p:spPr>
            <a:xfrm>
              <a:off x="1498600" y="3035300"/>
              <a:ext cx="432022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338BBF-6A87-ABC0-DBB7-B5D903CB5646}"/>
                </a:ext>
              </a:extLst>
            </p:cNvPr>
            <p:cNvSpPr/>
            <p:nvPr/>
          </p:nvSpPr>
          <p:spPr>
            <a:xfrm>
              <a:off x="1638300" y="3543300"/>
              <a:ext cx="41244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B38DCC-DF34-4CEB-D8A9-9F7F2808E5C8}"/>
                </a:ext>
              </a:extLst>
            </p:cNvPr>
            <p:cNvSpPr/>
            <p:nvPr/>
          </p:nvSpPr>
          <p:spPr>
            <a:xfrm>
              <a:off x="1638300" y="3708400"/>
              <a:ext cx="36539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1783E8D-6FD1-83BF-5889-9C491C6B6365}"/>
                </a:ext>
              </a:extLst>
            </p:cNvPr>
            <p:cNvSpPr/>
            <p:nvPr/>
          </p:nvSpPr>
          <p:spPr>
            <a:xfrm>
              <a:off x="1638300" y="3873500"/>
              <a:ext cx="296228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6DF3EEE-9BE2-F6D9-5C1D-765433980B1E}"/>
                </a:ext>
              </a:extLst>
            </p:cNvPr>
            <p:cNvSpPr/>
            <p:nvPr/>
          </p:nvSpPr>
          <p:spPr>
            <a:xfrm>
              <a:off x="1638300" y="3987800"/>
              <a:ext cx="357397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15B0D774-7C3B-7BB1-3916-966736C4C324}"/>
                </a:ext>
              </a:extLst>
            </p:cNvPr>
            <p:cNvSpPr/>
            <p:nvPr/>
          </p:nvSpPr>
          <p:spPr>
            <a:xfrm>
              <a:off x="1638300" y="4216400"/>
              <a:ext cx="406331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2FE4463-6E3C-1E53-CD9D-068297B5AF9C}"/>
                </a:ext>
              </a:extLst>
            </p:cNvPr>
            <p:cNvSpPr/>
            <p:nvPr/>
          </p:nvSpPr>
          <p:spPr>
            <a:xfrm>
              <a:off x="1498600" y="2667000"/>
              <a:ext cx="4470400" cy="251447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5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2B3CD1-FE8E-17DF-BBBB-79B46CADF955}"/>
                </a:ext>
              </a:extLst>
            </p:cNvPr>
            <p:cNvSpPr/>
            <p:nvPr/>
          </p:nvSpPr>
          <p:spPr>
            <a:xfrm>
              <a:off x="1587500" y="2755900"/>
              <a:ext cx="4272943" cy="23311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6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1E6FE4-EF75-A7E6-815D-4781D126A95B}"/>
                </a:ext>
              </a:extLst>
            </p:cNvPr>
            <p:cNvSpPr/>
            <p:nvPr/>
          </p:nvSpPr>
          <p:spPr>
            <a:xfrm>
              <a:off x="1701800" y="2870200"/>
              <a:ext cx="1665521" cy="202693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7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1DD5155-E587-8272-BB0D-7A3F04432F4A}"/>
                </a:ext>
              </a:extLst>
            </p:cNvPr>
            <p:cNvSpPr/>
            <p:nvPr/>
          </p:nvSpPr>
          <p:spPr>
            <a:xfrm>
              <a:off x="2133600" y="3898900"/>
              <a:ext cx="94373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218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88CD872-F988-D5E8-EB02-C870C82F8B7A}"/>
                </a:ext>
              </a:extLst>
            </p:cNvPr>
            <p:cNvSpPr/>
            <p:nvPr/>
          </p:nvSpPr>
          <p:spPr>
            <a:xfrm>
              <a:off x="3517900" y="3111500"/>
              <a:ext cx="1091127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9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2BE50AF-9CDB-520E-EF31-9531FC775928}"/>
                </a:ext>
              </a:extLst>
            </p:cNvPr>
            <p:cNvSpPr/>
            <p:nvPr/>
          </p:nvSpPr>
          <p:spPr>
            <a:xfrm>
              <a:off x="3517900" y="3416300"/>
              <a:ext cx="65288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0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17FC152-B3B5-8A4B-CF35-48B05FB52B5F}"/>
                </a:ext>
              </a:extLst>
            </p:cNvPr>
            <p:cNvSpPr/>
            <p:nvPr/>
          </p:nvSpPr>
          <p:spPr>
            <a:xfrm>
              <a:off x="3517900" y="3733800"/>
              <a:ext cx="121633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221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03EB8BE-EE9B-5BAE-3808-7ED3AE002100}"/>
                </a:ext>
              </a:extLst>
            </p:cNvPr>
            <p:cNvSpPr/>
            <p:nvPr/>
          </p:nvSpPr>
          <p:spPr>
            <a:xfrm>
              <a:off x="3517900" y="4025900"/>
              <a:ext cx="1278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222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B054B4D-1423-44B6-E89F-3413B999BCE5}"/>
                </a:ext>
              </a:extLst>
            </p:cNvPr>
            <p:cNvSpPr/>
            <p:nvPr/>
          </p:nvSpPr>
          <p:spPr>
            <a:xfrm>
              <a:off x="3517900" y="4343400"/>
              <a:ext cx="140415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223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22C8514-2F13-D6DB-28B1-DBDF78A6F743}"/>
                </a:ext>
              </a:extLst>
            </p:cNvPr>
            <p:cNvSpPr/>
            <p:nvPr/>
          </p:nvSpPr>
          <p:spPr>
            <a:xfrm>
              <a:off x="3517900" y="4648200"/>
              <a:ext cx="171718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4" name="PresSld2Shape12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CD3EC26-5BCF-03FC-27E4-84BBD3506934}"/>
                </a:ext>
              </a:extLst>
            </p:cNvPr>
            <p:cNvSpPr/>
            <p:nvPr/>
          </p:nvSpPr>
          <p:spPr>
            <a:xfrm>
              <a:off x="1739900" y="4635500"/>
              <a:ext cx="1932208" cy="15420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rgbClr val="FFFFFF"/>
                  </a:solidFill>
                  <a:latin typeface="Candara" panose="020E0502030303020204" pitchFamily="34" charset="0"/>
                </a:rPr>
                <a:t>6. Images!</a:t>
              </a:r>
            </a:p>
          </p:txBody>
        </p:sp>
        <p:sp>
          <p:nvSpPr>
            <p:cNvPr id="225" name="PresSld7Shape12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8C4506-8964-67B1-D4B1-67AEE6F4EA6C}"/>
                </a:ext>
              </a:extLst>
            </p:cNvPr>
            <p:cNvSpPr/>
            <p:nvPr/>
          </p:nvSpPr>
          <p:spPr>
            <a:xfrm>
              <a:off x="1498600" y="2667000"/>
              <a:ext cx="4472208" cy="251640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6" name="PresSld7Shape12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D1073C4-BDE7-9E66-E00E-AA9AF55791F9}"/>
                </a:ext>
              </a:extLst>
            </p:cNvPr>
            <p:cNvSpPr/>
            <p:nvPr/>
          </p:nvSpPr>
          <p:spPr>
            <a:xfrm>
              <a:off x="2667000" y="3810000"/>
              <a:ext cx="21227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100" u="sng">
                  <a:solidFill>
                    <a:srgbClr val="FF8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Thank you!</a:t>
              </a:r>
            </a:p>
          </p:txBody>
        </p:sp>
        <p:sp>
          <p:nvSpPr>
            <p:cNvPr id="227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80F6C0-6010-20C4-00E1-D311AA30F15E}"/>
                </a:ext>
              </a:extLst>
            </p:cNvPr>
            <p:cNvSpPr/>
            <p:nvPr/>
          </p:nvSpPr>
          <p:spPr>
            <a:xfrm>
              <a:off x="1638300" y="4241800"/>
              <a:ext cx="422142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 dirty="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" panose="020E0502030303020204" pitchFamily="34" charset="0"/>
              </a:endParaRPr>
            </a:p>
          </p:txBody>
        </p:sp>
        <p:sp>
          <p:nvSpPr>
            <p:cNvPr id="228" name="PresSld1Shape12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EA73066-6444-4718-53C4-7523DA13AD49}"/>
                </a:ext>
              </a:extLst>
            </p:cNvPr>
            <p:cNvSpPr/>
            <p:nvPr/>
          </p:nvSpPr>
          <p:spPr>
            <a:xfrm>
              <a:off x="1562100" y="4762500"/>
              <a:ext cx="90708" cy="90708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9" name="PresSld1Shape13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5812F9F-8D75-323C-A946-0C934944C66B}"/>
                </a:ext>
              </a:extLst>
            </p:cNvPr>
            <p:cNvSpPr/>
            <p:nvPr/>
          </p:nvSpPr>
          <p:spPr>
            <a:xfrm>
              <a:off x="1562100" y="4889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0" name="PresSld1Shape13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0C15F1E-963D-54C5-B68F-22393252B53B}"/>
                </a:ext>
              </a:extLst>
            </p:cNvPr>
            <p:cNvSpPr/>
            <p:nvPr/>
          </p:nvSpPr>
          <p:spPr>
            <a:xfrm>
              <a:off x="1562100" y="5016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1" name="PresSld1Shape13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4DC135F-04AC-C5FE-D3A0-B9073B6C2ACC}"/>
                </a:ext>
              </a:extLst>
            </p:cNvPr>
            <p:cNvSpPr/>
            <p:nvPr/>
          </p:nvSpPr>
          <p:spPr>
            <a:xfrm>
              <a:off x="1689100" y="5016500"/>
              <a:ext cx="90708" cy="9070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80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2" name="PresSld1Shape13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E7ACBAB-1BF2-D6E1-755C-C2EB9AF50048}"/>
                </a:ext>
              </a:extLst>
            </p:cNvPr>
            <p:cNvSpPr/>
            <p:nvPr/>
          </p:nvSpPr>
          <p:spPr>
            <a:xfrm>
              <a:off x="1511300" y="4940300"/>
              <a:ext cx="14877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700">
                  <a:solidFill>
                    <a:srgbClr val="000000"/>
                  </a:solidFill>
                  <a:latin typeface="Candara Light" panose="020E0502030303020204" pitchFamily="34" charset="0"/>
                </a:rPr>
                <a:t>Light OS Technologies</a:t>
              </a:r>
            </a:p>
          </p:txBody>
        </p:sp>
        <p:sp>
          <p:nvSpPr>
            <p:cNvPr id="233" name="PresSld1Shape13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EEDFCA0-93F4-C541-9D8E-9B4426A151AB}"/>
                </a:ext>
              </a:extLst>
            </p:cNvPr>
            <p:cNvSpPr/>
            <p:nvPr/>
          </p:nvSpPr>
          <p:spPr>
            <a:xfrm>
              <a:off x="1739900" y="4864100"/>
              <a:ext cx="40820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300">
                  <a:solidFill>
                    <a:srgbClr val="000000"/>
                  </a:solidFill>
                  <a:latin typeface="Candara" panose="020E0502030303020204" pitchFamily="34" charset="0"/>
                </a:rPr>
                <a:t>Powered by</a:t>
              </a:r>
            </a:p>
          </p:txBody>
        </p:sp>
      </p:grpSp>
      <p:pic>
        <p:nvPicPr>
          <p:cNvPr id="115" name="/Defaults/Sound/Ravines.mp3" hidden="1">
            <a:hlinkClick r:id="" action="ppaction://media"/>
            <a:extLst>
              <a:ext uri="{FF2B5EF4-FFF2-40B4-BE49-F238E27FC236}">
                <a16:creationId xmlns:a16="http://schemas.microsoft.com/office/drawing/2014/main" id="{75CF9DA5-CD11-80BE-CB10-149E536F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1" y="-1"/>
            <a:ext cx="0" cy="0"/>
          </a:xfrm>
          <a:prstGeom prst="rect">
            <a:avLst/>
          </a:prstGeom>
        </p:spPr>
      </p:pic>
      <p:pic>
        <p:nvPicPr>
          <p:cNvPr id="106" name="/Defaults/Icons/Folder.emf" hidden="1">
            <a:extLst>
              <a:ext uri="{FF2B5EF4-FFF2-40B4-BE49-F238E27FC236}">
                <a16:creationId xmlns:a16="http://schemas.microsoft.com/office/drawing/2014/main" id="{FF6FDB29-312F-2BF8-577C-34712BAB6F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107" name="/Defaults/Icons/Any.emf" hidden="1">
            <a:extLst>
              <a:ext uri="{FF2B5EF4-FFF2-40B4-BE49-F238E27FC236}">
                <a16:creationId xmlns:a16="http://schemas.microsoft.com/office/drawing/2014/main" id="{1C066640-74A0-C9E0-A3F3-C16A65D865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pic>
        <p:nvPicPr>
          <p:cNvPr id="108" name="/Defaults/Icons/Txt.emf" hidden="1">
            <a:extLst>
              <a:ext uri="{FF2B5EF4-FFF2-40B4-BE49-F238E27FC236}">
                <a16:creationId xmlns:a16="http://schemas.microsoft.com/office/drawing/2014/main" id="{761E2E12-DA4F-0ADD-6D96-38F5C3CB125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109" name="/Defaults/Icons/Pic.emf" hidden="1">
            <a:extLst>
              <a:ext uri="{FF2B5EF4-FFF2-40B4-BE49-F238E27FC236}">
                <a16:creationId xmlns:a16="http://schemas.microsoft.com/office/drawing/2014/main" id="{540E4CF4-D145-2C62-992B-26CC7BDBB7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110" name="/Defaults/Icons/Movie.emf" hidden="1">
            <a:extLst>
              <a:ext uri="{FF2B5EF4-FFF2-40B4-BE49-F238E27FC236}">
                <a16:creationId xmlns:a16="http://schemas.microsoft.com/office/drawing/2014/main" id="{EFA89CE2-3569-718B-189A-12D313091D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111" name="/Defaults/Icons/3D.emf" hidden="1">
            <a:extLst>
              <a:ext uri="{FF2B5EF4-FFF2-40B4-BE49-F238E27FC236}">
                <a16:creationId xmlns:a16="http://schemas.microsoft.com/office/drawing/2014/main" id="{D32BD481-72AC-74A0-4778-F5548B951D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112" name="/Defaults/Icons/Cnf.emf" hidden="1">
            <a:extLst>
              <a:ext uri="{FF2B5EF4-FFF2-40B4-BE49-F238E27FC236}">
                <a16:creationId xmlns:a16="http://schemas.microsoft.com/office/drawing/2014/main" id="{D9302461-E9E7-63BF-9EFD-91DB5CE142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113" name="/Defaults/Icons/Snd.emf" hidden="1">
            <a:extLst>
              <a:ext uri="{FF2B5EF4-FFF2-40B4-BE49-F238E27FC236}">
                <a16:creationId xmlns:a16="http://schemas.microsoft.com/office/drawing/2014/main" id="{6207BFC0-8BA4-DCED-7D52-76D573E8B9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pic>
        <p:nvPicPr>
          <p:cNvPr id="114" name="/Defaults/Icons/Pres.emf" hidden="1">
            <a:extLst>
              <a:ext uri="{FF2B5EF4-FFF2-40B4-BE49-F238E27FC236}">
                <a16:creationId xmlns:a16="http://schemas.microsoft.com/office/drawing/2014/main" id="{D85B6DB3-FAD9-A72B-CB8D-EEAE4F9E6B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pic>
        <p:nvPicPr>
          <p:cNvPr id="128" name="/Defaults/Icons/Grp.emf" hidden="1">
            <a:extLst>
              <a:ext uri="{FF2B5EF4-FFF2-40B4-BE49-F238E27FC236}">
                <a16:creationId xmlns:a16="http://schemas.microsoft.com/office/drawing/2014/main" id="{3B4E30FC-FD12-3A96-5112-78A13EFADB4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3217" y="5919677"/>
            <a:ext cx="763370" cy="774596"/>
          </a:xfrm>
          <a:prstGeom prst="rect">
            <a:avLst/>
          </a:prstGeom>
        </p:spPr>
      </p:pic>
      <p:pic>
        <p:nvPicPr>
          <p:cNvPr id="150" name="/Defaults/Icons/Special.emf" hidden="1">
            <a:extLst>
              <a:ext uri="{FF2B5EF4-FFF2-40B4-BE49-F238E27FC236}">
                <a16:creationId xmlns:a16="http://schemas.microsoft.com/office/drawing/2014/main" id="{5BFE21CC-3CD1-C860-C5CC-67DF6827DC5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91056" y="5919677"/>
            <a:ext cx="760563" cy="774596"/>
          </a:xfrm>
          <a:prstGeom prst="rect">
            <a:avLst/>
          </a:prstGeom>
        </p:spPr>
      </p:pic>
      <p:grpSp>
        <p:nvGrpSpPr>
          <p:cNvPr id="116" name="/Defaults/Desktop.grp" hidden="1">
            <a:extLst>
              <a:ext uri="{FF2B5EF4-FFF2-40B4-BE49-F238E27FC236}">
                <a16:creationId xmlns:a16="http://schemas.microsoft.com/office/drawing/2014/main" id="{0D55E420-4CA7-24AF-2BDA-8767462DE58A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17" name="InnerWindowAppFiles:-1">
              <a:extLst>
                <a:ext uri="{FF2B5EF4-FFF2-40B4-BE49-F238E27FC236}">
                  <a16:creationId xmlns:a16="http://schemas.microsoft.com/office/drawing/2014/main" id="{FB98F0A3-F8B5-FB3B-3F7F-3557FCA839F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" name="PathAppFiles:-1">
              <a:extLst>
                <a:ext uri="{FF2B5EF4-FFF2-40B4-BE49-F238E27FC236}">
                  <a16:creationId xmlns:a16="http://schemas.microsoft.com/office/drawing/2014/main" id="{CD1965CC-E090-378F-7E9C-5D6DAB9280D1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/Users/johnny/Desktop/</a:t>
              </a:r>
              <a:endParaRPr lang="et-EE" sz="100" dirty="0">
                <a:noFill/>
              </a:endParaRPr>
            </a:p>
          </p:txBody>
        </p:sp>
        <p:sp>
          <p:nvSpPr>
            <p:cNvPr id="119" name="ButtonReloadAppFiles:-1">
              <a:extLst>
                <a:ext uri="{FF2B5EF4-FFF2-40B4-BE49-F238E27FC236}">
                  <a16:creationId xmlns:a16="http://schemas.microsoft.com/office/drawing/2014/main" id="{5D3FAFDB-99B4-5032-C188-71A61EAFE0E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" name="BottomPanelAppFiles:-1">
              <a:extLst>
                <a:ext uri="{FF2B5EF4-FFF2-40B4-BE49-F238E27FC236}">
                  <a16:creationId xmlns:a16="http://schemas.microsoft.com/office/drawing/2014/main" id="{B7D7796E-2B5D-33C1-D885-B0704A08AB2C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0 items</a:t>
              </a:r>
              <a:endParaRPr lang="et-EE" sz="100" dirty="0">
                <a:noFill/>
              </a:endParaRPr>
            </a:p>
          </p:txBody>
        </p:sp>
        <p:sp>
          <p:nvSpPr>
            <p:cNvPr id="121" name="SelectModeCheckAppFiles:-1">
              <a:extLst>
                <a:ext uri="{FF2B5EF4-FFF2-40B4-BE49-F238E27FC236}">
                  <a16:creationId xmlns:a16="http://schemas.microsoft.com/office/drawing/2014/main" id="{A489BA38-D7F0-B656-F3D0-92B36FA5287D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</p:grpSp>
      <p:grpSp>
        <p:nvGrpSpPr>
          <p:cNvPr id="122" name="/Defaults/PicView.grp" hidden="1">
            <a:extLst>
              <a:ext uri="{FF2B5EF4-FFF2-40B4-BE49-F238E27FC236}">
                <a16:creationId xmlns:a16="http://schemas.microsoft.com/office/drawing/2014/main" id="{C9ACF2AD-91EC-264F-6958-506AA4DFF64C}"/>
              </a:ext>
            </a:extLst>
          </p:cNvPr>
          <p:cNvGrpSpPr/>
          <p:nvPr/>
        </p:nvGrpSpPr>
        <p:grpSpPr>
          <a:xfrm>
            <a:off x="0" y="6190683"/>
            <a:ext cx="12179300" cy="667317"/>
            <a:chOff x="0" y="6190683"/>
            <a:chExt cx="12192000" cy="667317"/>
          </a:xfrm>
        </p:grpSpPr>
        <p:sp>
          <p:nvSpPr>
            <p:cNvPr id="123" name="BDrop">
              <a:extLst>
                <a:ext uri="{FF2B5EF4-FFF2-40B4-BE49-F238E27FC236}">
                  <a16:creationId xmlns:a16="http://schemas.microsoft.com/office/drawing/2014/main" id="{E821BCAA-6970-9090-C578-FE53D069DB82}"/>
                </a:ext>
              </a:extLst>
            </p:cNvPr>
            <p:cNvSpPr/>
            <p:nvPr/>
          </p:nvSpPr>
          <p:spPr>
            <a:xfrm>
              <a:off x="0" y="6190683"/>
              <a:ext cx="12192000" cy="66731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ButtonBack">
              <a:hlinkClick r:id="" action="ppaction://macro?name=AppGalleryExitFs"/>
              <a:extLst>
                <a:ext uri="{FF2B5EF4-FFF2-40B4-BE49-F238E27FC236}">
                  <a16:creationId xmlns:a16="http://schemas.microsoft.com/office/drawing/2014/main" id="{4CF36265-FD0E-5170-5614-EB2534A67EAD}"/>
                </a:ext>
              </a:extLst>
            </p:cNvPr>
            <p:cNvSpPr/>
            <p:nvPr/>
          </p:nvSpPr>
          <p:spPr>
            <a:xfrm>
              <a:off x="2572818" y="637045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Go back</a:t>
              </a:r>
            </a:p>
          </p:txBody>
        </p:sp>
        <p:sp>
          <p:nvSpPr>
            <p:cNvPr id="125" name="ButtonDesktopPic">
              <a:hlinkClick r:id="" action="ppaction://macro?name=AppGallerySetBackground"/>
              <a:extLst>
                <a:ext uri="{FF2B5EF4-FFF2-40B4-BE49-F238E27FC236}">
                  <a16:creationId xmlns:a16="http://schemas.microsoft.com/office/drawing/2014/main" id="{0A6EE80E-1EAF-7A0F-B3FF-D5D40C234CCC}"/>
                </a:ext>
              </a:extLst>
            </p:cNvPr>
            <p:cNvSpPr/>
            <p:nvPr/>
          </p:nvSpPr>
          <p:spPr>
            <a:xfrm>
              <a:off x="3944418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background</a:t>
              </a:r>
            </a:p>
          </p:txBody>
        </p:sp>
        <p:sp>
          <p:nvSpPr>
            <p:cNvPr id="126" name="ButtonUserPic">
              <a:hlinkClick r:id="" action="ppaction://macro?name=AppGallerySetUserPic"/>
              <a:extLst>
                <a:ext uri="{FF2B5EF4-FFF2-40B4-BE49-F238E27FC236}">
                  <a16:creationId xmlns:a16="http://schemas.microsoft.com/office/drawing/2014/main" id="{7DF50CED-CFB7-477B-01CF-7C9F67E4FC38}"/>
                </a:ext>
              </a:extLst>
            </p:cNvPr>
            <p:cNvSpPr/>
            <p:nvPr/>
          </p:nvSpPr>
          <p:spPr>
            <a:xfrm>
              <a:off x="6069024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user picture</a:t>
              </a:r>
            </a:p>
          </p:txBody>
        </p:sp>
        <p:sp>
          <p:nvSpPr>
            <p:cNvPr id="127" name="ButtonHideControls">
              <a:hlinkClick r:id="" action="ppaction://macro?name=AppGalleryHideControls"/>
              <a:extLst>
                <a:ext uri="{FF2B5EF4-FFF2-40B4-BE49-F238E27FC236}">
                  <a16:creationId xmlns:a16="http://schemas.microsoft.com/office/drawing/2014/main" id="{61BEC3D5-9C20-2B8D-76D2-47986D6FD7B1}"/>
                </a:ext>
              </a:extLst>
            </p:cNvPr>
            <p:cNvSpPr/>
            <p:nvPr/>
          </p:nvSpPr>
          <p:spPr>
            <a:xfrm>
              <a:off x="8193631" y="6370452"/>
              <a:ext cx="14255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Hide controls</a:t>
              </a:r>
            </a:p>
          </p:txBody>
        </p:sp>
      </p:grpSp>
      <p:grpSp>
        <p:nvGrpSpPr>
          <p:cNvPr id="152" name="/Defaults/Themes/Default.thm" hidden="1">
            <a:extLst>
              <a:ext uri="{FF2B5EF4-FFF2-40B4-BE49-F238E27FC236}">
                <a16:creationId xmlns:a16="http://schemas.microsoft.com/office/drawing/2014/main" id="{C32F23D8-004A-99CD-09E0-540612D7657F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454400" y="2641600"/>
            <a:chExt cx="4470400" cy="2514600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454400" y="2641621"/>
              <a:ext cx="4470400" cy="251457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541230" y="28707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541230" y="2649058"/>
              <a:ext cx="3179765" cy="2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262388" y="2641600"/>
              <a:ext cx="543746" cy="229151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7816423" y="50757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6715084" y="2642173"/>
              <a:ext cx="543746" cy="229151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1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0D7C7852-90EE-32FD-AB45-A3FE8F29D6B1}"/>
                </a:ext>
              </a:extLst>
            </p:cNvPr>
            <p:cNvSpPr/>
            <p:nvPr/>
          </p:nvSpPr>
          <p:spPr>
            <a:xfrm>
              <a:off x="6482906" y="4535393"/>
              <a:ext cx="1229811" cy="36933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54" name="/Defaults/Themes/Borderless.thm" hidden="1">
            <a:extLst>
              <a:ext uri="{FF2B5EF4-FFF2-40B4-BE49-F238E27FC236}">
                <a16:creationId xmlns:a16="http://schemas.microsoft.com/office/drawing/2014/main" id="{457D7EAC-C373-BF30-C68F-3A843B8EB06D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6032500" y="2184400"/>
            <a:chExt cx="4470400" cy="2514600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6032500" y="2184400"/>
              <a:ext cx="4470400" cy="2514600"/>
            </a:xfrm>
            <a:prstGeom prst="rect">
              <a:avLst/>
            </a:prstGeom>
            <a:gradFill flip="none" rotWithShape="1">
              <a:gsLst>
                <a:gs pos="0">
                  <a:srgbClr val="7F7F7F">
                    <a:alpha val="0"/>
                  </a:srgbClr>
                </a:gs>
                <a:gs pos="50000">
                  <a:srgbClr val="3B3838">
                    <a:alpha val="0"/>
                  </a:srgbClr>
                </a:gs>
                <a:gs pos="51000">
                  <a:srgbClr val="262626">
                    <a:alpha val="0"/>
                  </a:srgbClr>
                </a:gs>
                <a:gs pos="100000">
                  <a:srgbClr val="0D0D0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6119330" y="2413553"/>
              <a:ext cx="4266401" cy="21924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6119330" y="2191837"/>
              <a:ext cx="4264903" cy="21769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6197572" y="2243648"/>
              <a:ext cx="108000" cy="107884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10394523" y="4618543"/>
              <a:ext cx="105132" cy="78601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6352800" y="2242666"/>
              <a:ext cx="108000" cy="108866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3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FF9247FD-F95F-E661-62FE-A8DC303795F2}"/>
                </a:ext>
              </a:extLst>
            </p:cNvPr>
            <p:cNvSpPr/>
            <p:nvPr/>
          </p:nvSpPr>
          <p:spPr>
            <a:xfrm>
              <a:off x="9025926" y="4099319"/>
              <a:ext cx="1229811" cy="3693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56" name="/Defaults/Themes/Moonlit.thm" hidden="1">
            <a:extLst>
              <a:ext uri="{FF2B5EF4-FFF2-40B4-BE49-F238E27FC236}">
                <a16:creationId xmlns:a16="http://schemas.microsoft.com/office/drawing/2014/main" id="{57B93A4D-5B24-F2E6-EDD0-B6E3AA416BD0}"/>
              </a:ext>
            </a:extLst>
          </p:cNvPr>
          <p:cNvGrpSpPr/>
          <p:nvPr/>
        </p:nvGrpSpPr>
        <p:grpSpPr>
          <a:xfrm>
            <a:off x="3500120" y="3030572"/>
            <a:ext cx="4470400" cy="2514579"/>
            <a:chOff x="3500120" y="3030572"/>
            <a:chExt cx="4470400" cy="2514579"/>
          </a:xfrm>
        </p:grpSpPr>
        <p:sp>
          <p:nvSpPr>
            <p:cNvPr id="144" name="WindowFrame">
              <a:extLst>
                <a:ext uri="{FF2B5EF4-FFF2-40B4-BE49-F238E27FC236}">
                  <a16:creationId xmlns:a16="http://schemas.microsoft.com/office/drawing/2014/main" id="{996A728B-AF10-0E0E-48B2-3EACBD2944CA}"/>
                </a:ext>
              </a:extLst>
            </p:cNvPr>
            <p:cNvSpPr/>
            <p:nvPr/>
          </p:nvSpPr>
          <p:spPr>
            <a:xfrm>
              <a:off x="3500120" y="3030572"/>
              <a:ext cx="4470400" cy="2514579"/>
            </a:xfrm>
            <a:prstGeom prst="round2SameRect">
              <a:avLst>
                <a:gd name="adj1" fmla="val 1516"/>
                <a:gd name="adj2" fmla="val 0"/>
              </a:avLst>
            </a:prstGeom>
            <a:gradFill>
              <a:gsLst>
                <a:gs pos="88068">
                  <a:schemeClr val="accent1">
                    <a:lumMod val="50000"/>
                  </a:schemeClr>
                </a:gs>
                <a:gs pos="0">
                  <a:schemeClr val="accent1"/>
                </a:gs>
                <a:gs pos="10000">
                  <a:schemeClr val="accent5">
                    <a:lumMod val="75000"/>
                  </a:schemeClr>
                </a:gs>
                <a:gs pos="10000">
                  <a:schemeClr val="accent5">
                    <a:lumMod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5" name="Window">
              <a:extLst>
                <a:ext uri="{FF2B5EF4-FFF2-40B4-BE49-F238E27FC236}">
                  <a16:creationId xmlns:a16="http://schemas.microsoft.com/office/drawing/2014/main" id="{6CD26F29-D4DB-8C76-9D7D-A2FF8CE95896}"/>
                </a:ext>
              </a:extLst>
            </p:cNvPr>
            <p:cNvSpPr/>
            <p:nvPr/>
          </p:nvSpPr>
          <p:spPr>
            <a:xfrm>
              <a:off x="3538360" y="3282583"/>
              <a:ext cx="4394059" cy="223429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Trebuchet MS" panose="020B0603020202020204" pitchFamily="34" charset="0"/>
                </a:rPr>
                <a:t>Moonlit</a:t>
              </a:r>
            </a:p>
          </p:txBody>
        </p:sp>
        <p:sp>
          <p:nvSpPr>
            <p:cNvPr id="146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6C63D8F-92F6-6F8E-EE2D-7825AB4A00DB}"/>
                </a:ext>
              </a:extLst>
            </p:cNvPr>
            <p:cNvSpPr txBox="1"/>
            <p:nvPr/>
          </p:nvSpPr>
          <p:spPr>
            <a:xfrm>
              <a:off x="3586951" y="3038009"/>
              <a:ext cx="3159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Window title</a:t>
              </a:r>
            </a:p>
          </p:txBody>
        </p:sp>
        <p:sp>
          <p:nvSpPr>
            <p:cNvPr id="14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2B5927A-5675-5B65-29AC-514AF8B34431}"/>
                </a:ext>
              </a:extLst>
            </p:cNvPr>
            <p:cNvSpPr/>
            <p:nvPr/>
          </p:nvSpPr>
          <p:spPr>
            <a:xfrm>
              <a:off x="7414788" y="3037495"/>
              <a:ext cx="517632" cy="244937"/>
            </a:xfrm>
            <a:prstGeom prst="rect">
              <a:avLst/>
            </a:prstGeom>
            <a:gradFill>
              <a:gsLst>
                <a:gs pos="88068">
                  <a:srgbClr val="C00000">
                    <a:alpha val="87000"/>
                  </a:srgbClr>
                </a:gs>
                <a:gs pos="0">
                  <a:srgbClr val="C06E00">
                    <a:alpha val="82000"/>
                  </a:srgbClr>
                </a:gs>
                <a:gs pos="24000">
                  <a:srgbClr val="FF0000">
                    <a:alpha val="88000"/>
                  </a:srgbClr>
                </a:gs>
                <a:gs pos="100000">
                  <a:srgbClr val="C00000">
                    <a:alpha val="49000"/>
                  </a:srgb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7632"/>
                        <a:gd name="connsiteY0" fmla="*/ 40824 h 244937"/>
                        <a:gd name="connsiteX1" fmla="*/ 40824 w 517632"/>
                        <a:gd name="connsiteY1" fmla="*/ 0 h 244937"/>
                        <a:gd name="connsiteX2" fmla="*/ 476808 w 517632"/>
                        <a:gd name="connsiteY2" fmla="*/ 0 h 244937"/>
                        <a:gd name="connsiteX3" fmla="*/ 517632 w 517632"/>
                        <a:gd name="connsiteY3" fmla="*/ 40824 h 244937"/>
                        <a:gd name="connsiteX4" fmla="*/ 517632 w 517632"/>
                        <a:gd name="connsiteY4" fmla="*/ 204113 h 244937"/>
                        <a:gd name="connsiteX5" fmla="*/ 476808 w 517632"/>
                        <a:gd name="connsiteY5" fmla="*/ 244937 h 244937"/>
                        <a:gd name="connsiteX6" fmla="*/ 40824 w 517632"/>
                        <a:gd name="connsiteY6" fmla="*/ 244937 h 244937"/>
                        <a:gd name="connsiteX7" fmla="*/ 0 w 517632"/>
                        <a:gd name="connsiteY7" fmla="*/ 204113 h 244937"/>
                        <a:gd name="connsiteX8" fmla="*/ 0 w 517632"/>
                        <a:gd name="connsiteY8" fmla="*/ 40824 h 244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7632" h="244937" fill="none" extrusionOk="0">
                          <a:moveTo>
                            <a:pt x="0" y="40824"/>
                          </a:moveTo>
                          <a:cubicBezTo>
                            <a:pt x="-340" y="18223"/>
                            <a:pt x="20476" y="1798"/>
                            <a:pt x="40824" y="0"/>
                          </a:cubicBezTo>
                          <a:cubicBezTo>
                            <a:pt x="161054" y="19040"/>
                            <a:pt x="422930" y="33023"/>
                            <a:pt x="476808" y="0"/>
                          </a:cubicBezTo>
                          <a:cubicBezTo>
                            <a:pt x="499842" y="752"/>
                            <a:pt x="518068" y="18812"/>
                            <a:pt x="517632" y="40824"/>
                          </a:cubicBezTo>
                          <a:cubicBezTo>
                            <a:pt x="527642" y="89061"/>
                            <a:pt x="505802" y="176094"/>
                            <a:pt x="517632" y="204113"/>
                          </a:cubicBezTo>
                          <a:cubicBezTo>
                            <a:pt x="517207" y="226729"/>
                            <a:pt x="498518" y="244360"/>
                            <a:pt x="476808" y="244937"/>
                          </a:cubicBezTo>
                          <a:cubicBezTo>
                            <a:pt x="271932" y="205792"/>
                            <a:pt x="192628" y="223335"/>
                            <a:pt x="40824" y="244937"/>
                          </a:cubicBezTo>
                          <a:cubicBezTo>
                            <a:pt x="18591" y="240697"/>
                            <a:pt x="-1809" y="227715"/>
                            <a:pt x="0" y="204113"/>
                          </a:cubicBezTo>
                          <a:cubicBezTo>
                            <a:pt x="-7522" y="141385"/>
                            <a:pt x="13041" y="64417"/>
                            <a:pt x="0" y="40824"/>
                          </a:cubicBezTo>
                          <a:close/>
                        </a:path>
                        <a:path w="517632" h="244937" stroke="0" extrusionOk="0">
                          <a:moveTo>
                            <a:pt x="0" y="40824"/>
                          </a:moveTo>
                          <a:cubicBezTo>
                            <a:pt x="-3325" y="16227"/>
                            <a:pt x="14858" y="1283"/>
                            <a:pt x="40824" y="0"/>
                          </a:cubicBezTo>
                          <a:cubicBezTo>
                            <a:pt x="115706" y="12487"/>
                            <a:pt x="283871" y="18057"/>
                            <a:pt x="476808" y="0"/>
                          </a:cubicBezTo>
                          <a:cubicBezTo>
                            <a:pt x="498100" y="1224"/>
                            <a:pt x="517566" y="18643"/>
                            <a:pt x="517632" y="40824"/>
                          </a:cubicBezTo>
                          <a:cubicBezTo>
                            <a:pt x="511818" y="81286"/>
                            <a:pt x="527503" y="138331"/>
                            <a:pt x="517632" y="204113"/>
                          </a:cubicBezTo>
                          <a:cubicBezTo>
                            <a:pt x="521772" y="227150"/>
                            <a:pt x="500203" y="243189"/>
                            <a:pt x="476808" y="244937"/>
                          </a:cubicBezTo>
                          <a:cubicBezTo>
                            <a:pt x="395182" y="281972"/>
                            <a:pt x="107161" y="261816"/>
                            <a:pt x="40824" y="244937"/>
                          </a:cubicBezTo>
                          <a:cubicBezTo>
                            <a:pt x="17911" y="241434"/>
                            <a:pt x="-1014" y="228068"/>
                            <a:pt x="0" y="204113"/>
                          </a:cubicBezTo>
                          <a:cubicBezTo>
                            <a:pt x="-12355" y="185314"/>
                            <a:pt x="-8386" y="109327"/>
                            <a:pt x="0" y="4082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C8DDD23-0DF3-DAE9-78C5-9D2942BBDAAF}"/>
                </a:ext>
              </a:extLst>
            </p:cNvPr>
            <p:cNvSpPr/>
            <p:nvPr/>
          </p:nvSpPr>
          <p:spPr>
            <a:xfrm>
              <a:off x="7862143" y="5464694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DF1234C-CA08-BFC2-0E56-E2A6CE3923AF}"/>
                </a:ext>
              </a:extLst>
            </p:cNvPr>
            <p:cNvSpPr/>
            <p:nvPr/>
          </p:nvSpPr>
          <p:spPr>
            <a:xfrm>
              <a:off x="6867484" y="3030934"/>
              <a:ext cx="531536" cy="252202"/>
            </a:xfrm>
            <a:prstGeom prst="rect">
              <a:avLst/>
            </a:prstGeom>
            <a:gradFill>
              <a:gsLst>
                <a:gs pos="88068">
                  <a:schemeClr val="accent1">
                    <a:lumMod val="50000"/>
                    <a:alpha val="46000"/>
                  </a:schemeClr>
                </a:gs>
                <a:gs pos="0">
                  <a:schemeClr val="bg2">
                    <a:alpha val="43000"/>
                  </a:schemeClr>
                </a:gs>
                <a:gs pos="24000">
                  <a:schemeClr val="accent1">
                    <a:alpha val="61000"/>
                  </a:schemeClr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531536"/>
                        <a:gd name="connsiteY0" fmla="*/ 42035 h 252202"/>
                        <a:gd name="connsiteX1" fmla="*/ 42035 w 531536"/>
                        <a:gd name="connsiteY1" fmla="*/ 0 h 252202"/>
                        <a:gd name="connsiteX2" fmla="*/ 489501 w 531536"/>
                        <a:gd name="connsiteY2" fmla="*/ 0 h 252202"/>
                        <a:gd name="connsiteX3" fmla="*/ 531536 w 531536"/>
                        <a:gd name="connsiteY3" fmla="*/ 42035 h 252202"/>
                        <a:gd name="connsiteX4" fmla="*/ 531536 w 531536"/>
                        <a:gd name="connsiteY4" fmla="*/ 210167 h 252202"/>
                        <a:gd name="connsiteX5" fmla="*/ 489501 w 531536"/>
                        <a:gd name="connsiteY5" fmla="*/ 252202 h 252202"/>
                        <a:gd name="connsiteX6" fmla="*/ 42035 w 531536"/>
                        <a:gd name="connsiteY6" fmla="*/ 252202 h 252202"/>
                        <a:gd name="connsiteX7" fmla="*/ 0 w 531536"/>
                        <a:gd name="connsiteY7" fmla="*/ 210167 h 252202"/>
                        <a:gd name="connsiteX8" fmla="*/ 0 w 531536"/>
                        <a:gd name="connsiteY8" fmla="*/ 42035 h 25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1536" h="252202" fill="none" extrusionOk="0">
                          <a:moveTo>
                            <a:pt x="0" y="42035"/>
                          </a:moveTo>
                          <a:cubicBezTo>
                            <a:pt x="33" y="19708"/>
                            <a:pt x="20742" y="3225"/>
                            <a:pt x="42035" y="0"/>
                          </a:cubicBezTo>
                          <a:cubicBezTo>
                            <a:pt x="112101" y="39907"/>
                            <a:pt x="312648" y="-32013"/>
                            <a:pt x="489501" y="0"/>
                          </a:cubicBezTo>
                          <a:cubicBezTo>
                            <a:pt x="512559" y="-1079"/>
                            <a:pt x="528094" y="17779"/>
                            <a:pt x="531536" y="42035"/>
                          </a:cubicBezTo>
                          <a:cubicBezTo>
                            <a:pt x="537650" y="88184"/>
                            <a:pt x="538076" y="126159"/>
                            <a:pt x="531536" y="210167"/>
                          </a:cubicBezTo>
                          <a:cubicBezTo>
                            <a:pt x="532345" y="229278"/>
                            <a:pt x="511825" y="251203"/>
                            <a:pt x="489501" y="252202"/>
                          </a:cubicBezTo>
                          <a:cubicBezTo>
                            <a:pt x="278603" y="274309"/>
                            <a:pt x="198572" y="275126"/>
                            <a:pt x="42035" y="252202"/>
                          </a:cubicBezTo>
                          <a:cubicBezTo>
                            <a:pt x="20041" y="252064"/>
                            <a:pt x="-3456" y="234065"/>
                            <a:pt x="0" y="210167"/>
                          </a:cubicBezTo>
                          <a:cubicBezTo>
                            <a:pt x="7461" y="175298"/>
                            <a:pt x="9484" y="65133"/>
                            <a:pt x="0" y="42035"/>
                          </a:cubicBezTo>
                          <a:close/>
                        </a:path>
                        <a:path w="531536" h="252202" stroke="0" extrusionOk="0">
                          <a:moveTo>
                            <a:pt x="0" y="42035"/>
                          </a:moveTo>
                          <a:cubicBezTo>
                            <a:pt x="2640" y="19540"/>
                            <a:pt x="18953" y="277"/>
                            <a:pt x="42035" y="0"/>
                          </a:cubicBezTo>
                          <a:cubicBezTo>
                            <a:pt x="200004" y="1907"/>
                            <a:pt x="271285" y="-23688"/>
                            <a:pt x="489501" y="0"/>
                          </a:cubicBezTo>
                          <a:cubicBezTo>
                            <a:pt x="511740" y="-744"/>
                            <a:pt x="532918" y="16035"/>
                            <a:pt x="531536" y="42035"/>
                          </a:cubicBezTo>
                          <a:cubicBezTo>
                            <a:pt x="534627" y="88140"/>
                            <a:pt x="537632" y="155706"/>
                            <a:pt x="531536" y="210167"/>
                          </a:cubicBezTo>
                          <a:cubicBezTo>
                            <a:pt x="527601" y="234808"/>
                            <a:pt x="508343" y="251486"/>
                            <a:pt x="489501" y="252202"/>
                          </a:cubicBezTo>
                          <a:cubicBezTo>
                            <a:pt x="414960" y="265650"/>
                            <a:pt x="217373" y="212537"/>
                            <a:pt x="42035" y="252202"/>
                          </a:cubicBezTo>
                          <a:cubicBezTo>
                            <a:pt x="16756" y="251785"/>
                            <a:pt x="-2259" y="232359"/>
                            <a:pt x="0" y="210167"/>
                          </a:cubicBezTo>
                          <a:cubicBezTo>
                            <a:pt x="-4697" y="134276"/>
                            <a:pt x="-5184" y="77421"/>
                            <a:pt x="0" y="4203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rgbClr val="FFFFFF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5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AF747305-BEAF-4446-9277-FF0B02402E0A}"/>
                </a:ext>
              </a:extLst>
            </p:cNvPr>
            <p:cNvSpPr/>
            <p:nvPr/>
          </p:nvSpPr>
          <p:spPr>
            <a:xfrm>
              <a:off x="6399916" y="4914130"/>
              <a:ext cx="1229811" cy="369332"/>
            </a:xfrm>
            <a:prstGeom prst="roundRect">
              <a:avLst>
                <a:gd name="adj" fmla="val 11764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1200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rebuchet MS" panose="020B0603020202020204" pitchFamily="34" charset="0"/>
                  <a:cs typeface="Arial" panose="020B0604020202020204" pitchFamily="34" charset="0"/>
                </a:rPr>
                <a:t>Button</a:t>
              </a:r>
              <a:endParaRPr kumimoji="0" lang="en-US" sz="1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8" name="/Defaults/Themes/Metallic.thm" hidden="1">
            <a:extLst>
              <a:ext uri="{FF2B5EF4-FFF2-40B4-BE49-F238E27FC236}">
                <a16:creationId xmlns:a16="http://schemas.microsoft.com/office/drawing/2014/main" id="{2E19E4F9-141B-765C-6DE6-E8BBE4BB434F}"/>
              </a:ext>
            </a:extLst>
          </p:cNvPr>
          <p:cNvGrpSpPr/>
          <p:nvPr/>
        </p:nvGrpSpPr>
        <p:grpSpPr>
          <a:xfrm>
            <a:off x="2542165" y="2538475"/>
            <a:ext cx="4470400" cy="2514600"/>
            <a:chOff x="2542165" y="2538475"/>
            <a:chExt cx="4470400" cy="2514600"/>
          </a:xfrm>
        </p:grpSpPr>
        <p:sp>
          <p:nvSpPr>
            <p:cNvPr id="137" name="WindowFrame">
              <a:extLst>
                <a:ext uri="{FF2B5EF4-FFF2-40B4-BE49-F238E27FC236}">
                  <a16:creationId xmlns:a16="http://schemas.microsoft.com/office/drawing/2014/main" id="{D031A644-9173-E429-C2AA-423483E20DBA}"/>
                </a:ext>
              </a:extLst>
            </p:cNvPr>
            <p:cNvSpPr/>
            <p:nvPr/>
          </p:nvSpPr>
          <p:spPr>
            <a:xfrm>
              <a:off x="2542165" y="2538496"/>
              <a:ext cx="4470400" cy="2514579"/>
            </a:xfrm>
            <a:prstGeom prst="roundRect">
              <a:avLst>
                <a:gd name="adj" fmla="val 1699"/>
              </a:avLst>
            </a:prstGeom>
            <a:gradFill>
              <a:gsLst>
                <a:gs pos="6000">
                  <a:schemeClr val="bg2">
                    <a:lumMod val="5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" name="Window">
              <a:extLst>
                <a:ext uri="{FF2B5EF4-FFF2-40B4-BE49-F238E27FC236}">
                  <a16:creationId xmlns:a16="http://schemas.microsoft.com/office/drawing/2014/main" id="{0BB857D6-AF67-F6F4-4C0F-7973DACFAB91}"/>
                </a:ext>
              </a:extLst>
            </p:cNvPr>
            <p:cNvSpPr/>
            <p:nvPr/>
          </p:nvSpPr>
          <p:spPr>
            <a:xfrm>
              <a:off x="2628995" y="2767647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Metallic</a:t>
              </a:r>
            </a:p>
          </p:txBody>
        </p:sp>
        <p:sp>
          <p:nvSpPr>
            <p:cNvPr id="13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E074BDF-7E2D-61B7-2C3E-563C41D718C6}"/>
                </a:ext>
              </a:extLst>
            </p:cNvPr>
            <p:cNvSpPr txBox="1"/>
            <p:nvPr/>
          </p:nvSpPr>
          <p:spPr>
            <a:xfrm>
              <a:off x="2628995" y="2545933"/>
              <a:ext cx="3179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 Light" panose="020E0502030303020204" pitchFamily="34" charset="0"/>
                </a:rPr>
                <a:t>Window title</a:t>
              </a:r>
            </a:p>
          </p:txBody>
        </p:sp>
        <p:sp>
          <p:nvSpPr>
            <p:cNvPr id="14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28228E-CE88-1191-2F6D-E5ADB8BDFAB1}"/>
                </a:ext>
              </a:extLst>
            </p:cNvPr>
            <p:cNvSpPr/>
            <p:nvPr/>
          </p:nvSpPr>
          <p:spPr>
            <a:xfrm>
              <a:off x="6350153" y="2538475"/>
              <a:ext cx="543746" cy="229151"/>
            </a:xfrm>
            <a:prstGeom prst="rect">
              <a:avLst/>
            </a:prstGeom>
            <a:gradFill>
              <a:gsLst>
                <a:gs pos="88068">
                  <a:srgbClr val="CA0606">
                    <a:alpha val="48000"/>
                  </a:srgbClr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 Light" panose="020E0502030303020204" pitchFamily="34" charset="0"/>
                </a:rPr>
                <a:t>X</a:t>
              </a:r>
            </a:p>
          </p:txBody>
        </p:sp>
        <p:sp>
          <p:nvSpPr>
            <p:cNvPr id="14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685741-B522-FB22-0121-EF1F091CD5DD}"/>
                </a:ext>
              </a:extLst>
            </p:cNvPr>
            <p:cNvSpPr/>
            <p:nvPr/>
          </p:nvSpPr>
          <p:spPr>
            <a:xfrm>
              <a:off x="6904188" y="4972618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E1082CF-15E2-0B9C-12E5-611F5D07ABCC}"/>
                </a:ext>
              </a:extLst>
            </p:cNvPr>
            <p:cNvSpPr/>
            <p:nvPr/>
          </p:nvSpPr>
          <p:spPr>
            <a:xfrm>
              <a:off x="5802849" y="2539048"/>
              <a:ext cx="543746" cy="229151"/>
            </a:xfrm>
            <a:prstGeom prst="rect">
              <a:avLst/>
            </a:prstGeom>
            <a:gradFill>
              <a:gsLst>
                <a:gs pos="88068">
                  <a:schemeClr val="bg2">
                    <a:alpha val="73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  <a:gs pos="24000">
                  <a:schemeClr val="bg2">
                    <a:lumMod val="60000"/>
                    <a:lumOff val="40000"/>
                    <a:alpha val="76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7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2ED863DD-40DE-8350-F428-D69109D528C6}"/>
                </a:ext>
              </a:extLst>
            </p:cNvPr>
            <p:cNvSpPr/>
            <p:nvPr/>
          </p:nvSpPr>
          <p:spPr>
            <a:xfrm>
              <a:off x="5559758" y="4473189"/>
              <a:ext cx="1229811" cy="369332"/>
            </a:xfrm>
            <a:prstGeom prst="roundRect">
              <a:avLst>
                <a:gd name="adj" fmla="val 39404"/>
              </a:avLst>
            </a:prstGeom>
            <a:gradFill>
              <a:gsLst>
                <a:gs pos="0">
                  <a:schemeClr val="bg2"/>
                </a:gs>
                <a:gs pos="35000">
                  <a:schemeClr val="accent3"/>
                </a:gs>
                <a:gs pos="76000">
                  <a:schemeClr val="bg2"/>
                </a:gs>
                <a:gs pos="100000">
                  <a:schemeClr val="tx2">
                    <a:lumMod val="1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0" name="/Defaults/Themes/Wood.thm" hidden="1">
            <a:extLst>
              <a:ext uri="{FF2B5EF4-FFF2-40B4-BE49-F238E27FC236}">
                <a16:creationId xmlns:a16="http://schemas.microsoft.com/office/drawing/2014/main" id="{F9C1208F-7A06-EE13-832A-A2C7D9885DF0}"/>
              </a:ext>
            </a:extLst>
          </p:cNvPr>
          <p:cNvGrpSpPr/>
          <p:nvPr/>
        </p:nvGrpSpPr>
        <p:grpSpPr>
          <a:xfrm>
            <a:off x="6502400" y="4112592"/>
            <a:ext cx="4470400" cy="2514600"/>
            <a:chOff x="6502400" y="4112592"/>
            <a:chExt cx="4470400" cy="2514600"/>
          </a:xfrm>
        </p:grpSpPr>
        <p:sp>
          <p:nvSpPr>
            <p:cNvPr id="130" name="WindowFrame">
              <a:extLst>
                <a:ext uri="{FF2B5EF4-FFF2-40B4-BE49-F238E27FC236}">
                  <a16:creationId xmlns:a16="http://schemas.microsoft.com/office/drawing/2014/main" id="{5B5E62FF-9925-48A5-D782-94A3775265DA}"/>
                </a:ext>
              </a:extLst>
            </p:cNvPr>
            <p:cNvSpPr/>
            <p:nvPr/>
          </p:nvSpPr>
          <p:spPr>
            <a:xfrm>
              <a:off x="6502400" y="4112613"/>
              <a:ext cx="4470400" cy="2514579"/>
            </a:xfrm>
            <a:prstGeom prst="roundRect">
              <a:avLst>
                <a:gd name="adj" fmla="val 630"/>
              </a:avLst>
            </a:prstGeom>
            <a:blipFill dpi="0" rotWithShape="1">
              <a:blip r:embed="rId25"/>
              <a:srcRect/>
              <a:tile tx="571500" ty="596900" sx="87000" sy="84000" flip="none" algn="ctr"/>
            </a:blip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1" name="Window">
              <a:extLst>
                <a:ext uri="{FF2B5EF4-FFF2-40B4-BE49-F238E27FC236}">
                  <a16:creationId xmlns:a16="http://schemas.microsoft.com/office/drawing/2014/main" id="{CE5A97F7-58B7-FD3F-EEFD-3AB78CE41AC4}"/>
                </a:ext>
              </a:extLst>
            </p:cNvPr>
            <p:cNvSpPr/>
            <p:nvPr/>
          </p:nvSpPr>
          <p:spPr>
            <a:xfrm>
              <a:off x="6589230" y="4341764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Wood</a:t>
              </a:r>
            </a:p>
          </p:txBody>
        </p:sp>
        <p:sp>
          <p:nvSpPr>
            <p:cNvPr id="13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C4A04A-A6BC-4537-5309-AC59F25853E5}"/>
                </a:ext>
              </a:extLst>
            </p:cNvPr>
            <p:cNvSpPr txBox="1"/>
            <p:nvPr/>
          </p:nvSpPr>
          <p:spPr>
            <a:xfrm>
              <a:off x="6589231" y="4120050"/>
              <a:ext cx="3159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3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078E2B4-B62C-5505-E8B1-165CC7B77CCE}"/>
                </a:ext>
              </a:extLst>
            </p:cNvPr>
            <p:cNvSpPr/>
            <p:nvPr/>
          </p:nvSpPr>
          <p:spPr>
            <a:xfrm>
              <a:off x="10310388" y="4112592"/>
              <a:ext cx="543746" cy="229151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3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3CE72F6-FC72-79FE-ECF0-0B57414B6DCF}"/>
                </a:ext>
              </a:extLst>
            </p:cNvPr>
            <p:cNvSpPr/>
            <p:nvPr/>
          </p:nvSpPr>
          <p:spPr>
            <a:xfrm>
              <a:off x="10864423" y="6546735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23BF510-2E1F-CD5D-6CFD-4BEB7E203A7E}"/>
                </a:ext>
              </a:extLst>
            </p:cNvPr>
            <p:cNvSpPr/>
            <p:nvPr/>
          </p:nvSpPr>
          <p:spPr>
            <a:xfrm>
              <a:off x="9763084" y="4113165"/>
              <a:ext cx="543746" cy="229151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chemeClr val="bg1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9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0ADDB94E-4CCB-2F8E-821C-B1B3AFB4D84A}"/>
                </a:ext>
              </a:extLst>
            </p:cNvPr>
            <p:cNvSpPr/>
            <p:nvPr/>
          </p:nvSpPr>
          <p:spPr>
            <a:xfrm>
              <a:off x="9509717" y="6071834"/>
              <a:ext cx="1229811" cy="369332"/>
            </a:xfrm>
            <a:prstGeom prst="parallelogram">
              <a:avLst/>
            </a:prstGeom>
            <a:blipFill>
              <a:blip r:embed="rId25"/>
              <a:tile tx="0" ty="0" sx="100000" sy="100000" flip="none" algn="tl"/>
            </a:blip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2" name="/Defaults/Themes/Neon.thm" hidden="1">
            <a:extLst>
              <a:ext uri="{FF2B5EF4-FFF2-40B4-BE49-F238E27FC236}">
                <a16:creationId xmlns:a16="http://schemas.microsoft.com/office/drawing/2014/main" id="{D5C8A220-30D3-FB3D-03EA-F2FADD6902CF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1384300" y="2565400"/>
            <a:chExt cx="4470400" cy="2514600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1384300" y="2565767"/>
              <a:ext cx="4470400" cy="2514233"/>
            </a:xfrm>
            <a:prstGeom prst="rect">
              <a:avLst/>
            </a:prstGeom>
            <a:solidFill>
              <a:schemeClr val="accent1">
                <a:alpha val="4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1471130" y="2794887"/>
              <a:ext cx="4266401" cy="2192127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1471130" y="2573203"/>
              <a:ext cx="3170297" cy="217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5400530" y="2565746"/>
              <a:ext cx="335503" cy="2291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5746323" y="4999555"/>
              <a:ext cx="105132" cy="78589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5063530" y="2565400"/>
              <a:ext cx="335503" cy="229693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61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C8CE0859-7938-2878-CF59-099A62E94E19}"/>
                </a:ext>
              </a:extLst>
            </p:cNvPr>
            <p:cNvSpPr/>
            <p:nvPr/>
          </p:nvSpPr>
          <p:spPr>
            <a:xfrm>
              <a:off x="4405290" y="4482519"/>
              <a:ext cx="1229811" cy="36933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64" name="/Defaults/Themes/Flat.thm" hidden="1">
            <a:extLst>
              <a:ext uri="{FF2B5EF4-FFF2-40B4-BE49-F238E27FC236}">
                <a16:creationId xmlns:a16="http://schemas.microsoft.com/office/drawing/2014/main" id="{7DDF652C-87B0-79A6-7FFF-954E0FAF9BEE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514600" y="2552700"/>
            <a:chExt cx="4470400" cy="2514600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2514600" y="2552721"/>
              <a:ext cx="4470400" cy="251457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2601430" y="27818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2601430" y="2560158"/>
              <a:ext cx="3179765" cy="217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6529333" y="2552700"/>
              <a:ext cx="337000" cy="229151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6876623" y="49868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6184503" y="2552700"/>
              <a:ext cx="327351" cy="229151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63" name="Button">
              <a:hlinkClick r:id="" action="ppaction://macro?name=AddUserOOBE"/>
              <a:extLst>
                <a:ext uri="{FF2B5EF4-FFF2-40B4-BE49-F238E27FC236}">
                  <a16:creationId xmlns:a16="http://schemas.microsoft.com/office/drawing/2014/main" id="{C397C082-68DE-9236-CC72-0BF35E30145B}"/>
                </a:ext>
              </a:extLst>
            </p:cNvPr>
            <p:cNvSpPr/>
            <p:nvPr/>
          </p:nvSpPr>
          <p:spPr>
            <a:xfrm>
              <a:off x="5546735" y="4522952"/>
              <a:ext cx="1229811" cy="3693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6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Button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7" imgW="914400" imgH="914400"/>
        </mc:Choice>
        <mc:Fallback>
          <p:control name="Label1" r:id="rId7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Continue boot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8" name="BtnShutdown">
            <a:hlinkClick r:id="" action="ppaction://macro?name=RecoveryModeSaveAndShutdown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p:transition advClick="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 hidden="1"/>
        <p:cNvGrpSpPr/>
        <p:nvPr/>
      </p:nvGrpSpPr>
      <p:grpSpPr>
        <a:xfrm>
          <a:off x="0" y="0"/>
          <a:ext cx="0" cy="0"/>
          <a:chOff x="0" y="0"/>
          <a:chExt cx="1219200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9" name="Words" hidden="1">
            <a:extLst>
              <a:ext uri="{FF2B5EF4-FFF2-40B4-BE49-F238E27FC236}">
                <a16:creationId xmlns:a16="http://schemas.microsoft.com/office/drawing/2014/main" id="{2D2865D4-B399-B589-5A49-B88B7E61ED81}"/>
              </a:ext>
            </a:extLst>
          </p:cNvPr>
          <p:cNvSpPr txBox="1"/>
          <p:nvPr/>
        </p:nvSpPr>
        <p:spPr>
          <a:xfrm>
            <a:off x="0" y="0"/>
            <a:ext cx="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fasfasfsf</a:t>
            </a:r>
          </a:p>
        </p:txBody>
      </p:sp>
      <p:sp>
        <p:nvSpPr>
          <p:cNvPr id="6" name="/UserPic.png" hidden="1">
            <a:extLst>
              <a:ext uri="{FF2B5EF4-FFF2-40B4-BE49-F238E27FC236}">
                <a16:creationId xmlns:a16="http://schemas.microsoft.com/office/drawing/2014/main" id="{0D4EF1D0-0298-0EA4-60E2-347F0B7F8D5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5" name="/System/Icons/." hidden="1">
            <a:extLst>
              <a:ext uri="{FF2B5EF4-FFF2-40B4-BE49-F238E27FC236}">
                <a16:creationId xmlns:a16="http://schemas.microsoft.com/office/drawing/2014/main" id="{75928F6A-23C3-7D59-A424-3337F158569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pic>
        <p:nvPicPr>
          <p:cNvPr id="126" name="/System/Icons/Words.emf" hidden="1">
            <a:extLst>
              <a:ext uri="{FF2B5EF4-FFF2-40B4-BE49-F238E27FC236}">
                <a16:creationId xmlns:a16="http://schemas.microsoft.com/office/drawing/2014/main" id="{32CCF93D-52ED-F94C-ECC3-AF33C009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428" y="5152937"/>
            <a:ext cx="748811" cy="778763"/>
          </a:xfrm>
          <a:prstGeom prst="rect">
            <a:avLst/>
          </a:prstGeom>
        </p:spPr>
      </p:pic>
      <p:sp>
        <p:nvSpPr>
          <p:cNvPr id="23" name="/System/Images/." hidden="1">
            <a:extLst>
              <a:ext uri="{FF2B5EF4-FFF2-40B4-BE49-F238E27FC236}">
                <a16:creationId xmlns:a16="http://schemas.microsoft.com/office/drawing/2014/main" id="{26B860DB-E1CF-BE83-3703-3FD52DFF1B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" name="/System/Themes/." hidden="1">
            <a:extLst>
              <a:ext uri="{FF2B5EF4-FFF2-40B4-BE49-F238E27FC236}">
                <a16:creationId xmlns:a16="http://schemas.microsoft.com/office/drawing/2014/main" id="{B40893A5-8B7C-3BB0-251E-9806D22A52E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" name="/System/Settings.cnf*NoActiveX" hidden="1">
            <a:extLst>
              <a:ext uri="{FF2B5EF4-FFF2-40B4-BE49-F238E27FC236}">
                <a16:creationId xmlns:a16="http://schemas.microsoft.com/office/drawing/2014/main" id="{2A416434-51C7-DC76-581F-F6CB38F7FEF6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7" name="/System/Settings.cnf*Loaders" hidden="1">
            <a:extLst>
              <a:ext uri="{FF2B5EF4-FFF2-40B4-BE49-F238E27FC236}">
                <a16:creationId xmlns:a16="http://schemas.microsoft.com/office/drawing/2014/main" id="{AAA8C362-A6CB-8866-6756-98010A54EC7D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63" name="/System/Settings.cnf*Autologin" hidden="1">
            <a:extLst>
              <a:ext uri="{FF2B5EF4-FFF2-40B4-BE49-F238E27FC236}">
                <a16:creationId xmlns:a16="http://schemas.microsoft.com/office/drawing/2014/main" id="{ACFBE4C4-D0BF-F842-9584-53BCDFA87C2B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7" name="/System/Settings.cnf*AutosaveInterval" hidden="1">
            <a:extLst>
              <a:ext uri="{FF2B5EF4-FFF2-40B4-BE49-F238E27FC236}">
                <a16:creationId xmlns:a16="http://schemas.microsoft.com/office/drawing/2014/main" id="{A91A5D8B-94E9-B993-4DC9-7DFA8244E89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1</a:t>
            </a:r>
          </a:p>
        </p:txBody>
      </p:sp>
      <p:sp>
        <p:nvSpPr>
          <p:cNvPr id="14" name="/System/Settings.cnf*IconWords" hidden="1">
            <a:extLst>
              <a:ext uri="{FF2B5EF4-FFF2-40B4-BE49-F238E27FC236}">
                <a16:creationId xmlns:a16="http://schemas.microsoft.com/office/drawing/2014/main" id="{2F464A68-8DB4-1CDA-5258-050C4DEEC3D3}"/>
              </a:ext>
            </a:extLst>
          </p:cNvPr>
          <p:cNvSpPr txBox="1"/>
          <p:nvPr/>
        </p:nvSpPr>
        <p:spPr>
          <a:xfrm>
            <a:off x="0" y="0"/>
            <a:ext cx="0" cy="646330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/System/Icons/Words.emf</a:t>
            </a:r>
          </a:p>
        </p:txBody>
      </p:sp>
      <p:sp>
        <p:nvSpPr>
          <p:cNvPr id="15" name="/System/Settings.cnf*assocwdoc" hidden="1">
            <a:extLst>
              <a:ext uri="{FF2B5EF4-FFF2-40B4-BE49-F238E27FC236}">
                <a16:creationId xmlns:a16="http://schemas.microsoft.com/office/drawing/2014/main" id="{250D1810-88C3-23E5-3202-A3AE8D958694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Words</a:t>
            </a:r>
          </a:p>
        </p:txBody>
      </p:sp>
      <p:sp>
        <p:nvSpPr>
          <p:cNvPr id="18" name="/System/Settings.cnf*Autorun" hidden="1">
            <a:extLst>
              <a:ext uri="{FF2B5EF4-FFF2-40B4-BE49-F238E27FC236}">
                <a16:creationId xmlns:a16="http://schemas.microsoft.com/office/drawing/2014/main" id="{F0ABE0E1-235F-6AD5-CB00-34E580FAF6A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;</a:t>
            </a:r>
          </a:p>
        </p:txBody>
      </p:sp>
      <p:sp>
        <p:nvSpPr>
          <p:cNvPr id="20" name="/Temp/." hidden="1">
            <a:extLst>
              <a:ext uri="{FF2B5EF4-FFF2-40B4-BE49-F238E27FC236}">
                <a16:creationId xmlns:a16="http://schemas.microsoft.com/office/drawing/2014/main" id="{88A8B7D9-07F5-20C1-3ECA-F17191CAB56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F5F5F"/>
      </a:hlink>
      <a:folHlink>
        <a:srgbClr val="919191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ndara Light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21602</TotalTime>
  <Words>2714</Words>
  <Application>Microsoft Office PowerPoint</Application>
  <PresentationFormat>Widescreen</PresentationFormat>
  <Paragraphs>982</Paragraphs>
  <Slides>41</Slides>
  <Notes>13</Notes>
  <HiddenSlides>22</HiddenSlides>
  <MMClips>7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Arial</vt:lpstr>
      <vt:lpstr>Calibri</vt:lpstr>
      <vt:lpstr>Calibri Light</vt:lpstr>
      <vt:lpstr>Candara</vt:lpstr>
      <vt:lpstr>Candara Light</vt:lpstr>
      <vt:lpstr>Consolas</vt:lpstr>
      <vt:lpstr>Lucida Calligraphy</vt:lpstr>
      <vt:lpstr>Times New Roman</vt:lpstr>
      <vt:lpstr>Trebuchet MS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7241</cp:revision>
  <dcterms:created xsi:type="dcterms:W3CDTF">2023-06-01T10:45:52Z</dcterms:created>
  <dcterms:modified xsi:type="dcterms:W3CDTF">2024-12-12T13:54:04Z</dcterms:modified>
</cp:coreProperties>
</file>